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560" r:id="rId2"/>
    <p:sldId id="554" r:id="rId3"/>
    <p:sldId id="256" r:id="rId4"/>
    <p:sldId id="271" r:id="rId5"/>
    <p:sldId id="276" r:id="rId6"/>
    <p:sldId id="443" r:id="rId7"/>
    <p:sldId id="435" r:id="rId8"/>
    <p:sldId id="448" r:id="rId9"/>
    <p:sldId id="277" r:id="rId10"/>
    <p:sldId id="279" r:id="rId11"/>
    <p:sldId id="447" r:id="rId12"/>
    <p:sldId id="273" r:id="rId13"/>
    <p:sldId id="547" r:id="rId14"/>
    <p:sldId id="548" r:id="rId15"/>
    <p:sldId id="551" r:id="rId16"/>
    <p:sldId id="550" r:id="rId17"/>
    <p:sldId id="549" r:id="rId18"/>
    <p:sldId id="553" r:id="rId19"/>
    <p:sldId id="460" r:id="rId20"/>
    <p:sldId id="552" r:id="rId21"/>
    <p:sldId id="397" r:id="rId22"/>
    <p:sldId id="458" r:id="rId23"/>
    <p:sldId id="258" r:id="rId24"/>
    <p:sldId id="282" r:id="rId25"/>
    <p:sldId id="331" r:id="rId26"/>
    <p:sldId id="400" r:id="rId27"/>
    <p:sldId id="259" r:id="rId28"/>
    <p:sldId id="288" r:id="rId29"/>
    <p:sldId id="368" r:id="rId30"/>
    <p:sldId id="445" r:id="rId31"/>
    <p:sldId id="319" r:id="rId32"/>
    <p:sldId id="280" r:id="rId33"/>
    <p:sldId id="374" r:id="rId34"/>
    <p:sldId id="283" r:id="rId35"/>
    <p:sldId id="521" r:id="rId36"/>
    <p:sldId id="294" r:id="rId37"/>
    <p:sldId id="295" r:id="rId38"/>
    <p:sldId id="298" r:id="rId39"/>
    <p:sldId id="296" r:id="rId40"/>
    <p:sldId id="517" r:id="rId41"/>
    <p:sldId id="522" r:id="rId42"/>
    <p:sldId id="474" r:id="rId43"/>
    <p:sldId id="475" r:id="rId44"/>
    <p:sldId id="473" r:id="rId45"/>
    <p:sldId id="479" r:id="rId46"/>
    <p:sldId id="478" r:id="rId47"/>
    <p:sldId id="480" r:id="rId48"/>
    <p:sldId id="518" r:id="rId49"/>
    <p:sldId id="477" r:id="rId50"/>
    <p:sldId id="481" r:id="rId51"/>
    <p:sldId id="476" r:id="rId52"/>
    <p:sldId id="520" r:id="rId53"/>
    <p:sldId id="523" r:id="rId54"/>
    <p:sldId id="261" r:id="rId55"/>
    <p:sldId id="510" r:id="rId56"/>
    <p:sldId id="380" r:id="rId57"/>
    <p:sldId id="306" r:id="rId58"/>
    <p:sldId id="519" r:id="rId59"/>
    <p:sldId id="262" r:id="rId60"/>
    <p:sldId id="516" r:id="rId61"/>
    <p:sldId id="302" r:id="rId62"/>
    <p:sldId id="511" r:id="rId63"/>
    <p:sldId id="555" r:id="rId64"/>
    <p:sldId id="514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7150"/>
    <a:srgbClr val="FF40FF"/>
    <a:srgbClr val="00FA00"/>
    <a:srgbClr val="00FDFF"/>
    <a:srgbClr val="009550"/>
    <a:srgbClr val="008EF0"/>
    <a:srgbClr val="007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89814" autoAdjust="0"/>
  </p:normalViewPr>
  <p:slideViewPr>
    <p:cSldViewPr snapToGrid="0" snapToObjects="1">
      <p:cViewPr varScale="1">
        <p:scale>
          <a:sx n="117" d="100"/>
          <a:sy n="117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0569E127-7AEB-9C45-8354-4F119A17C9F5}"/>
    <pc:docChg chg="delSld modSld">
      <pc:chgData name="延齡 楊" userId="3b99287881d56c4f" providerId="LiveId" clId="{0569E127-7AEB-9C45-8354-4F119A17C9F5}" dt="2020-07-07T03:59:38.113" v="203" actId="20577"/>
      <pc:docMkLst>
        <pc:docMk/>
      </pc:docMkLst>
      <pc:sldChg chg="modNotesTx">
        <pc:chgData name="延齡 楊" userId="3b99287881d56c4f" providerId="LiveId" clId="{0569E127-7AEB-9C45-8354-4F119A17C9F5}" dt="2020-07-06T19:10:48.318" v="173" actId="20577"/>
        <pc:sldMkLst>
          <pc:docMk/>
          <pc:sldMk cId="4019958686" sldId="258"/>
        </pc:sldMkLst>
      </pc:sldChg>
      <pc:sldChg chg="modNotesTx">
        <pc:chgData name="延齡 楊" userId="3b99287881d56c4f" providerId="LiveId" clId="{0569E127-7AEB-9C45-8354-4F119A17C9F5}" dt="2020-07-06T19:10:37.298" v="169" actId="20577"/>
        <pc:sldMkLst>
          <pc:docMk/>
          <pc:sldMk cId="32313902" sldId="259"/>
        </pc:sldMkLst>
      </pc:sldChg>
      <pc:sldChg chg="modNotesTx">
        <pc:chgData name="延齡 楊" userId="3b99287881d56c4f" providerId="LiveId" clId="{0569E127-7AEB-9C45-8354-4F119A17C9F5}" dt="2020-07-06T19:09:26.538" v="145" actId="20577"/>
        <pc:sldMkLst>
          <pc:docMk/>
          <pc:sldMk cId="363200722" sldId="261"/>
        </pc:sldMkLst>
      </pc:sldChg>
      <pc:sldChg chg="modNotesTx">
        <pc:chgData name="延齡 楊" userId="3b99287881d56c4f" providerId="LiveId" clId="{0569E127-7AEB-9C45-8354-4F119A17C9F5}" dt="2020-07-06T19:09:12.872" v="140" actId="20577"/>
        <pc:sldMkLst>
          <pc:docMk/>
          <pc:sldMk cId="3337739141" sldId="262"/>
        </pc:sldMkLst>
      </pc:sldChg>
      <pc:sldChg chg="del">
        <pc:chgData name="延齡 楊" userId="3b99287881d56c4f" providerId="LiveId" clId="{0569E127-7AEB-9C45-8354-4F119A17C9F5}" dt="2020-07-06T19:08:56.998" v="98" actId="2696"/>
        <pc:sldMkLst>
          <pc:docMk/>
          <pc:sldMk cId="3625580280" sldId="264"/>
        </pc:sldMkLst>
      </pc:sldChg>
      <pc:sldChg chg="del">
        <pc:chgData name="延齡 楊" userId="3b99287881d56c4f" providerId="LiveId" clId="{0569E127-7AEB-9C45-8354-4F119A17C9F5}" dt="2020-07-06T19:08:57.447" v="124" actId="2696"/>
        <pc:sldMkLst>
          <pc:docMk/>
          <pc:sldMk cId="4012477204" sldId="265"/>
        </pc:sldMkLst>
      </pc:sldChg>
      <pc:sldChg chg="del">
        <pc:chgData name="延齡 楊" userId="3b99287881d56c4f" providerId="LiveId" clId="{0569E127-7AEB-9C45-8354-4F119A17C9F5}" dt="2020-07-06T19:08:57.502" v="126" actId="2696"/>
        <pc:sldMkLst>
          <pc:docMk/>
          <pc:sldMk cId="1121443183" sldId="266"/>
        </pc:sldMkLst>
      </pc:sldChg>
      <pc:sldChg chg="del">
        <pc:chgData name="延齡 楊" userId="3b99287881d56c4f" providerId="LiveId" clId="{0569E127-7AEB-9C45-8354-4F119A17C9F5}" dt="2020-07-06T19:08:57.529" v="127" actId="2696"/>
        <pc:sldMkLst>
          <pc:docMk/>
          <pc:sldMk cId="3288845625" sldId="267"/>
        </pc:sldMkLst>
      </pc:sldChg>
      <pc:sldChg chg="del">
        <pc:chgData name="延齡 楊" userId="3b99287881d56c4f" providerId="LiveId" clId="{0569E127-7AEB-9C45-8354-4F119A17C9F5}" dt="2020-07-06T19:08:57.580" v="129" actId="2696"/>
        <pc:sldMkLst>
          <pc:docMk/>
          <pc:sldMk cId="1683248556" sldId="269"/>
        </pc:sldMkLst>
      </pc:sldChg>
      <pc:sldChg chg="modNotesTx">
        <pc:chgData name="延齡 楊" userId="3b99287881d56c4f" providerId="LiveId" clId="{0569E127-7AEB-9C45-8354-4F119A17C9F5}" dt="2020-07-06T19:11:10.280" v="179" actId="20577"/>
        <pc:sldMkLst>
          <pc:docMk/>
          <pc:sldMk cId="2915566613" sldId="273"/>
        </pc:sldMkLst>
      </pc:sldChg>
      <pc:sldChg chg="modNotesTx">
        <pc:chgData name="延齡 楊" userId="3b99287881d56c4f" providerId="LiveId" clId="{0569E127-7AEB-9C45-8354-4F119A17C9F5}" dt="2020-07-06T19:11:29.307" v="183" actId="20577"/>
        <pc:sldMkLst>
          <pc:docMk/>
          <pc:sldMk cId="1180066699" sldId="276"/>
        </pc:sldMkLst>
      </pc:sldChg>
      <pc:sldChg chg="modNotesTx">
        <pc:chgData name="延齡 楊" userId="3b99287881d56c4f" providerId="LiveId" clId="{0569E127-7AEB-9C45-8354-4F119A17C9F5}" dt="2020-07-06T19:11:16.419" v="180" actId="20577"/>
        <pc:sldMkLst>
          <pc:docMk/>
          <pc:sldMk cId="1708508525" sldId="279"/>
        </pc:sldMkLst>
      </pc:sldChg>
      <pc:sldChg chg="modNotesTx">
        <pc:chgData name="延齡 楊" userId="3b99287881d56c4f" providerId="LiveId" clId="{0569E127-7AEB-9C45-8354-4F119A17C9F5}" dt="2020-07-06T19:10:45.532" v="172" actId="20577"/>
        <pc:sldMkLst>
          <pc:docMk/>
          <pc:sldMk cId="4117241386" sldId="282"/>
        </pc:sldMkLst>
      </pc:sldChg>
      <pc:sldChg chg="modNotesTx">
        <pc:chgData name="延齡 楊" userId="3b99287881d56c4f" providerId="LiveId" clId="{0569E127-7AEB-9C45-8354-4F119A17C9F5}" dt="2020-07-06T19:10:21.469" v="164" actId="20577"/>
        <pc:sldMkLst>
          <pc:docMk/>
          <pc:sldMk cId="1764952405" sldId="283"/>
        </pc:sldMkLst>
      </pc:sldChg>
      <pc:sldChg chg="modNotesTx">
        <pc:chgData name="延齡 楊" userId="3b99287881d56c4f" providerId="LiveId" clId="{0569E127-7AEB-9C45-8354-4F119A17C9F5}" dt="2020-07-06T19:10:35.092" v="168" actId="20577"/>
        <pc:sldMkLst>
          <pc:docMk/>
          <pc:sldMk cId="2205141424" sldId="288"/>
        </pc:sldMkLst>
      </pc:sldChg>
      <pc:sldChg chg="del">
        <pc:chgData name="延齡 楊" userId="3b99287881d56c4f" providerId="LiveId" clId="{0569E127-7AEB-9C45-8354-4F119A17C9F5}" dt="2020-07-06T19:08:55.240" v="30" actId="2696"/>
        <pc:sldMkLst>
          <pc:docMk/>
          <pc:sldMk cId="1469008156" sldId="289"/>
        </pc:sldMkLst>
      </pc:sldChg>
      <pc:sldChg chg="del">
        <pc:chgData name="延齡 楊" userId="3b99287881d56c4f" providerId="LiveId" clId="{0569E127-7AEB-9C45-8354-4F119A17C9F5}" dt="2020-07-06T19:08:56.636" v="83" actId="2696"/>
        <pc:sldMkLst>
          <pc:docMk/>
          <pc:sldMk cId="332469139" sldId="291"/>
        </pc:sldMkLst>
      </pc:sldChg>
      <pc:sldChg chg="modNotesTx">
        <pc:chgData name="延齡 楊" userId="3b99287881d56c4f" providerId="LiveId" clId="{0569E127-7AEB-9C45-8354-4F119A17C9F5}" dt="2020-07-06T19:10:15.834" v="162" actId="20577"/>
        <pc:sldMkLst>
          <pc:docMk/>
          <pc:sldMk cId="401034435" sldId="294"/>
        </pc:sldMkLst>
      </pc:sldChg>
      <pc:sldChg chg="modSp modNotesTx">
        <pc:chgData name="延齡 楊" userId="3b99287881d56c4f" providerId="LiveId" clId="{0569E127-7AEB-9C45-8354-4F119A17C9F5}" dt="2020-07-06T19:56:48.087" v="186" actId="20577"/>
        <pc:sldMkLst>
          <pc:docMk/>
          <pc:sldMk cId="2365513556" sldId="295"/>
        </pc:sldMkLst>
        <pc:spChg chg="mod">
          <ac:chgData name="延齡 楊" userId="3b99287881d56c4f" providerId="LiveId" clId="{0569E127-7AEB-9C45-8354-4F119A17C9F5}" dt="2020-07-06T19:56:48.087" v="186" actId="20577"/>
          <ac:spMkLst>
            <pc:docMk/>
            <pc:sldMk cId="2365513556" sldId="295"/>
            <ac:spMk id="24" creationId="{16970C5C-D3A1-7C4A-9D89-8FF1595FAA3C}"/>
          </ac:spMkLst>
        </pc:spChg>
      </pc:sldChg>
      <pc:sldChg chg="modNotesTx">
        <pc:chgData name="延齡 楊" userId="3b99287881d56c4f" providerId="LiveId" clId="{0569E127-7AEB-9C45-8354-4F119A17C9F5}" dt="2020-07-06T19:10:08.390" v="160" actId="20577"/>
        <pc:sldMkLst>
          <pc:docMk/>
          <pc:sldMk cId="253777203" sldId="296"/>
        </pc:sldMkLst>
      </pc:sldChg>
      <pc:sldChg chg="del">
        <pc:chgData name="延齡 楊" userId="3b99287881d56c4f" providerId="LiveId" clId="{0569E127-7AEB-9C45-8354-4F119A17C9F5}" dt="2020-07-06T19:08:53.488" v="9" actId="2696"/>
        <pc:sldMkLst>
          <pc:docMk/>
          <pc:sldMk cId="3036481001" sldId="303"/>
        </pc:sldMkLst>
      </pc:sldChg>
      <pc:sldChg chg="del">
        <pc:chgData name="延齡 楊" userId="3b99287881d56c4f" providerId="LiveId" clId="{0569E127-7AEB-9C45-8354-4F119A17C9F5}" dt="2020-07-06T19:08:54.843" v="21" actId="2696"/>
        <pc:sldMkLst>
          <pc:docMk/>
          <pc:sldMk cId="2116033388" sldId="304"/>
        </pc:sldMkLst>
      </pc:sldChg>
      <pc:sldChg chg="del">
        <pc:chgData name="延齡 楊" userId="3b99287881d56c4f" providerId="LiveId" clId="{0569E127-7AEB-9C45-8354-4F119A17C9F5}" dt="2020-07-06T19:08:55.463" v="38" actId="2696"/>
        <pc:sldMkLst>
          <pc:docMk/>
          <pc:sldMk cId="3818792318" sldId="305"/>
        </pc:sldMkLst>
      </pc:sldChg>
      <pc:sldChg chg="modNotesTx">
        <pc:chgData name="延齡 楊" userId="3b99287881d56c4f" providerId="LiveId" clId="{0569E127-7AEB-9C45-8354-4F119A17C9F5}" dt="2020-07-06T19:09:18.567" v="142" actId="20577"/>
        <pc:sldMkLst>
          <pc:docMk/>
          <pc:sldMk cId="2979081156" sldId="306"/>
        </pc:sldMkLst>
      </pc:sldChg>
      <pc:sldChg chg="del">
        <pc:chgData name="延齡 楊" userId="3b99287881d56c4f" providerId="LiveId" clId="{0569E127-7AEB-9C45-8354-4F119A17C9F5}" dt="2020-07-06T19:08:55.062" v="23" actId="2696"/>
        <pc:sldMkLst>
          <pc:docMk/>
          <pc:sldMk cId="65059241" sldId="307"/>
        </pc:sldMkLst>
      </pc:sldChg>
      <pc:sldChg chg="del">
        <pc:chgData name="延齡 楊" userId="3b99287881d56c4f" providerId="LiveId" clId="{0569E127-7AEB-9C45-8354-4F119A17C9F5}" dt="2020-07-06T19:08:54.633" v="20" actId="2696"/>
        <pc:sldMkLst>
          <pc:docMk/>
          <pc:sldMk cId="2696753971" sldId="309"/>
        </pc:sldMkLst>
      </pc:sldChg>
      <pc:sldChg chg="del">
        <pc:chgData name="延齡 楊" userId="3b99287881d56c4f" providerId="LiveId" clId="{0569E127-7AEB-9C45-8354-4F119A17C9F5}" dt="2020-07-06T19:08:55.783" v="49" actId="2696"/>
        <pc:sldMkLst>
          <pc:docMk/>
          <pc:sldMk cId="1918398147" sldId="311"/>
        </pc:sldMkLst>
      </pc:sldChg>
      <pc:sldChg chg="del">
        <pc:chgData name="延齡 楊" userId="3b99287881d56c4f" providerId="LiveId" clId="{0569E127-7AEB-9C45-8354-4F119A17C9F5}" dt="2020-07-06T19:08:55.566" v="41" actId="2696"/>
        <pc:sldMkLst>
          <pc:docMk/>
          <pc:sldMk cId="396661114" sldId="312"/>
        </pc:sldMkLst>
      </pc:sldChg>
      <pc:sldChg chg="del">
        <pc:chgData name="延齡 楊" userId="3b99287881d56c4f" providerId="LiveId" clId="{0569E127-7AEB-9C45-8354-4F119A17C9F5}" dt="2020-07-06T19:08:56.492" v="78" actId="2696"/>
        <pc:sldMkLst>
          <pc:docMk/>
          <pc:sldMk cId="432635520" sldId="315"/>
        </pc:sldMkLst>
      </pc:sldChg>
      <pc:sldChg chg="del">
        <pc:chgData name="延齡 楊" userId="3b99287881d56c4f" providerId="LiveId" clId="{0569E127-7AEB-9C45-8354-4F119A17C9F5}" dt="2020-07-06T19:08:56.809" v="90" actId="2696"/>
        <pc:sldMkLst>
          <pc:docMk/>
          <pc:sldMk cId="207628211" sldId="316"/>
        </pc:sldMkLst>
      </pc:sldChg>
      <pc:sldChg chg="del">
        <pc:chgData name="延齡 楊" userId="3b99287881d56c4f" providerId="LiveId" clId="{0569E127-7AEB-9C45-8354-4F119A17C9F5}" dt="2020-07-06T19:08:55.416" v="36" actId="2696"/>
        <pc:sldMkLst>
          <pc:docMk/>
          <pc:sldMk cId="3459868235" sldId="317"/>
        </pc:sldMkLst>
      </pc:sldChg>
      <pc:sldChg chg="del">
        <pc:chgData name="延齡 楊" userId="3b99287881d56c4f" providerId="LiveId" clId="{0569E127-7AEB-9C45-8354-4F119A17C9F5}" dt="2020-07-06T19:08:56.531" v="80" actId="2696"/>
        <pc:sldMkLst>
          <pc:docMk/>
          <pc:sldMk cId="1994206405" sldId="318"/>
        </pc:sldMkLst>
      </pc:sldChg>
      <pc:sldChg chg="del">
        <pc:chgData name="延齡 楊" userId="3b99287881d56c4f" providerId="LiveId" clId="{0569E127-7AEB-9C45-8354-4F119A17C9F5}" dt="2020-07-06T19:08:56.511" v="79" actId="2696"/>
        <pc:sldMkLst>
          <pc:docMk/>
          <pc:sldMk cId="2782091131" sldId="320"/>
        </pc:sldMkLst>
      </pc:sldChg>
      <pc:sldChg chg="del">
        <pc:chgData name="延齡 楊" userId="3b99287881d56c4f" providerId="LiveId" clId="{0569E127-7AEB-9C45-8354-4F119A17C9F5}" dt="2020-07-06T19:08:56.561" v="81" actId="2696"/>
        <pc:sldMkLst>
          <pc:docMk/>
          <pc:sldMk cId="405350919" sldId="321"/>
        </pc:sldMkLst>
      </pc:sldChg>
      <pc:sldChg chg="del">
        <pc:chgData name="延齡 楊" userId="3b99287881d56c4f" providerId="LiveId" clId="{0569E127-7AEB-9C45-8354-4F119A17C9F5}" dt="2020-07-06T19:08:56.704" v="86" actId="2696"/>
        <pc:sldMkLst>
          <pc:docMk/>
          <pc:sldMk cId="1650548616" sldId="323"/>
        </pc:sldMkLst>
      </pc:sldChg>
      <pc:sldChg chg="del">
        <pc:chgData name="延齡 楊" userId="3b99287881d56c4f" providerId="LiveId" clId="{0569E127-7AEB-9C45-8354-4F119A17C9F5}" dt="2020-07-06T19:08:56.581" v="82" actId="2696"/>
        <pc:sldMkLst>
          <pc:docMk/>
          <pc:sldMk cId="1823742368" sldId="324"/>
        </pc:sldMkLst>
      </pc:sldChg>
      <pc:sldChg chg="del">
        <pc:chgData name="延齡 楊" userId="3b99287881d56c4f" providerId="LiveId" clId="{0569E127-7AEB-9C45-8354-4F119A17C9F5}" dt="2020-07-06T19:08:56.850" v="91" actId="2696"/>
        <pc:sldMkLst>
          <pc:docMk/>
          <pc:sldMk cId="2423911100" sldId="325"/>
        </pc:sldMkLst>
      </pc:sldChg>
      <pc:sldChg chg="del">
        <pc:chgData name="延齡 楊" userId="3b99287881d56c4f" providerId="LiveId" clId="{0569E127-7AEB-9C45-8354-4F119A17C9F5}" dt="2020-07-06T19:08:56.898" v="93" actId="2696"/>
        <pc:sldMkLst>
          <pc:docMk/>
          <pc:sldMk cId="2501528261" sldId="326"/>
        </pc:sldMkLst>
      </pc:sldChg>
      <pc:sldChg chg="del">
        <pc:chgData name="延齡 楊" userId="3b99287881d56c4f" providerId="LiveId" clId="{0569E127-7AEB-9C45-8354-4F119A17C9F5}" dt="2020-07-06T19:08:37.160" v="0" actId="2696"/>
        <pc:sldMkLst>
          <pc:docMk/>
          <pc:sldMk cId="235113668" sldId="328"/>
        </pc:sldMkLst>
      </pc:sldChg>
      <pc:sldChg chg="del">
        <pc:chgData name="延齡 楊" userId="3b99287881d56c4f" providerId="LiveId" clId="{0569E127-7AEB-9C45-8354-4F119A17C9F5}" dt="2020-07-06T19:08:56.258" v="67" actId="2696"/>
        <pc:sldMkLst>
          <pc:docMk/>
          <pc:sldMk cId="713536748" sldId="329"/>
        </pc:sldMkLst>
      </pc:sldChg>
      <pc:sldChg chg="modNotesTx">
        <pc:chgData name="延齡 楊" userId="3b99287881d56c4f" providerId="LiveId" clId="{0569E127-7AEB-9C45-8354-4F119A17C9F5}" dt="2020-07-06T19:10:42.989" v="171" actId="20577"/>
        <pc:sldMkLst>
          <pc:docMk/>
          <pc:sldMk cId="2218091690" sldId="331"/>
        </pc:sldMkLst>
      </pc:sldChg>
      <pc:sldChg chg="del">
        <pc:chgData name="延齡 楊" userId="3b99287881d56c4f" providerId="LiveId" clId="{0569E127-7AEB-9C45-8354-4F119A17C9F5}" dt="2020-07-06T19:08:55.081" v="24" actId="2696"/>
        <pc:sldMkLst>
          <pc:docMk/>
          <pc:sldMk cId="2974809653" sldId="333"/>
        </pc:sldMkLst>
      </pc:sldChg>
      <pc:sldChg chg="del">
        <pc:chgData name="延齡 楊" userId="3b99287881d56c4f" providerId="LiveId" clId="{0569E127-7AEB-9C45-8354-4F119A17C9F5}" dt="2020-07-06T19:08:55.529" v="40" actId="2696"/>
        <pc:sldMkLst>
          <pc:docMk/>
          <pc:sldMk cId="2478540163" sldId="336"/>
        </pc:sldMkLst>
      </pc:sldChg>
      <pc:sldChg chg="del">
        <pc:chgData name="延齡 楊" userId="3b99287881d56c4f" providerId="LiveId" clId="{0569E127-7AEB-9C45-8354-4F119A17C9F5}" dt="2020-07-06T19:08:56.878" v="92" actId="2696"/>
        <pc:sldMkLst>
          <pc:docMk/>
          <pc:sldMk cId="95100417" sldId="342"/>
        </pc:sldMkLst>
      </pc:sldChg>
      <pc:sldChg chg="del">
        <pc:chgData name="延齡 楊" userId="3b99287881d56c4f" providerId="LiveId" clId="{0569E127-7AEB-9C45-8354-4F119A17C9F5}" dt="2020-07-06T19:08:56.953" v="95" actId="2696"/>
        <pc:sldMkLst>
          <pc:docMk/>
          <pc:sldMk cId="3817329605" sldId="344"/>
        </pc:sldMkLst>
      </pc:sldChg>
      <pc:sldChg chg="del">
        <pc:chgData name="延齡 楊" userId="3b99287881d56c4f" providerId="LiveId" clId="{0569E127-7AEB-9C45-8354-4F119A17C9F5}" dt="2020-07-06T19:08:56.964" v="96" actId="2696"/>
        <pc:sldMkLst>
          <pc:docMk/>
          <pc:sldMk cId="2948489909" sldId="346"/>
        </pc:sldMkLst>
      </pc:sldChg>
      <pc:sldChg chg="del">
        <pc:chgData name="延齡 楊" userId="3b99287881d56c4f" providerId="LiveId" clId="{0569E127-7AEB-9C45-8354-4F119A17C9F5}" dt="2020-07-06T19:08:57.555" v="128" actId="2696"/>
        <pc:sldMkLst>
          <pc:docMk/>
          <pc:sldMk cId="2903557637" sldId="347"/>
        </pc:sldMkLst>
      </pc:sldChg>
      <pc:sldChg chg="del">
        <pc:chgData name="延齡 楊" userId="3b99287881d56c4f" providerId="LiveId" clId="{0569E127-7AEB-9C45-8354-4F119A17C9F5}" dt="2020-07-06T19:08:57.590" v="130" actId="2696"/>
        <pc:sldMkLst>
          <pc:docMk/>
          <pc:sldMk cId="1618913422" sldId="348"/>
        </pc:sldMkLst>
      </pc:sldChg>
      <pc:sldChg chg="del">
        <pc:chgData name="延齡 楊" userId="3b99287881d56c4f" providerId="LiveId" clId="{0569E127-7AEB-9C45-8354-4F119A17C9F5}" dt="2020-07-06T19:08:56.665" v="84" actId="2696"/>
        <pc:sldMkLst>
          <pc:docMk/>
          <pc:sldMk cId="925662100" sldId="349"/>
        </pc:sldMkLst>
      </pc:sldChg>
      <pc:sldChg chg="del">
        <pc:chgData name="延齡 楊" userId="3b99287881d56c4f" providerId="LiveId" clId="{0569E127-7AEB-9C45-8354-4F119A17C9F5}" dt="2020-07-06T19:08:56.929" v="94" actId="2696"/>
        <pc:sldMkLst>
          <pc:docMk/>
          <pc:sldMk cId="1756521134" sldId="350"/>
        </pc:sldMkLst>
      </pc:sldChg>
      <pc:sldChg chg="del">
        <pc:chgData name="延齡 楊" userId="3b99287881d56c4f" providerId="LiveId" clId="{0569E127-7AEB-9C45-8354-4F119A17C9F5}" dt="2020-07-06T19:08:57.604" v="131" actId="2696"/>
        <pc:sldMkLst>
          <pc:docMk/>
          <pc:sldMk cId="3893251900" sldId="352"/>
        </pc:sldMkLst>
      </pc:sldChg>
      <pc:sldChg chg="del">
        <pc:chgData name="延齡 楊" userId="3b99287881d56c4f" providerId="LiveId" clId="{0569E127-7AEB-9C45-8354-4F119A17C9F5}" dt="2020-07-06T19:08:57.672" v="133" actId="2696"/>
        <pc:sldMkLst>
          <pc:docMk/>
          <pc:sldMk cId="3718984716" sldId="354"/>
        </pc:sldMkLst>
      </pc:sldChg>
      <pc:sldChg chg="del">
        <pc:chgData name="延齡 楊" userId="3b99287881d56c4f" providerId="LiveId" clId="{0569E127-7AEB-9C45-8354-4F119A17C9F5}" dt="2020-07-06T19:08:57.639" v="132" actId="2696"/>
        <pc:sldMkLst>
          <pc:docMk/>
          <pc:sldMk cId="1479454571" sldId="356"/>
        </pc:sldMkLst>
      </pc:sldChg>
      <pc:sldChg chg="del">
        <pc:chgData name="延齡 楊" userId="3b99287881d56c4f" providerId="LiveId" clId="{0569E127-7AEB-9C45-8354-4F119A17C9F5}" dt="2020-07-06T19:08:56.747" v="87" actId="2696"/>
        <pc:sldMkLst>
          <pc:docMk/>
          <pc:sldMk cId="2355597987" sldId="365"/>
        </pc:sldMkLst>
      </pc:sldChg>
      <pc:sldChg chg="modNotesTx">
        <pc:chgData name="延齡 楊" userId="3b99287881d56c4f" providerId="LiveId" clId="{0569E127-7AEB-9C45-8354-4F119A17C9F5}" dt="2020-07-06T19:10:32.387" v="167" actId="20577"/>
        <pc:sldMkLst>
          <pc:docMk/>
          <pc:sldMk cId="2231469039" sldId="368"/>
        </pc:sldMkLst>
      </pc:sldChg>
      <pc:sldChg chg="del">
        <pc:chgData name="延齡 楊" userId="3b99287881d56c4f" providerId="LiveId" clId="{0569E127-7AEB-9C45-8354-4F119A17C9F5}" dt="2020-07-06T19:08:57.689" v="134" actId="2696"/>
        <pc:sldMkLst>
          <pc:docMk/>
          <pc:sldMk cId="3002276316" sldId="370"/>
        </pc:sldMkLst>
      </pc:sldChg>
      <pc:sldChg chg="del">
        <pc:chgData name="延齡 楊" userId="3b99287881d56c4f" providerId="LiveId" clId="{0569E127-7AEB-9C45-8354-4F119A17C9F5}" dt="2020-07-06T19:08:57.710" v="135" actId="2696"/>
        <pc:sldMkLst>
          <pc:docMk/>
          <pc:sldMk cId="238814900" sldId="371"/>
        </pc:sldMkLst>
      </pc:sldChg>
      <pc:sldChg chg="del">
        <pc:chgData name="延齡 楊" userId="3b99287881d56c4f" providerId="LiveId" clId="{0569E127-7AEB-9C45-8354-4F119A17C9F5}" dt="2020-07-06T19:08:57.739" v="136" actId="2696"/>
        <pc:sldMkLst>
          <pc:docMk/>
          <pc:sldMk cId="3683218761" sldId="372"/>
        </pc:sldMkLst>
      </pc:sldChg>
      <pc:sldChg chg="modNotesTx">
        <pc:chgData name="延齡 楊" userId="3b99287881d56c4f" providerId="LiveId" clId="{0569E127-7AEB-9C45-8354-4F119A17C9F5}" dt="2020-07-06T19:10:23.555" v="165" actId="20577"/>
        <pc:sldMkLst>
          <pc:docMk/>
          <pc:sldMk cId="429074935" sldId="374"/>
        </pc:sldMkLst>
      </pc:sldChg>
      <pc:sldChg chg="del">
        <pc:chgData name="延齡 楊" userId="3b99287881d56c4f" providerId="LiveId" clId="{0569E127-7AEB-9C45-8354-4F119A17C9F5}" dt="2020-07-06T19:08:56.285" v="68" actId="2696"/>
        <pc:sldMkLst>
          <pc:docMk/>
          <pc:sldMk cId="708445316" sldId="375"/>
        </pc:sldMkLst>
      </pc:sldChg>
      <pc:sldChg chg="del">
        <pc:chgData name="延齡 楊" userId="3b99287881d56c4f" providerId="LiveId" clId="{0569E127-7AEB-9C45-8354-4F119A17C9F5}" dt="2020-07-06T19:08:56.687" v="85" actId="2696"/>
        <pc:sldMkLst>
          <pc:docMk/>
          <pc:sldMk cId="978317922" sldId="379"/>
        </pc:sldMkLst>
      </pc:sldChg>
      <pc:sldChg chg="modNotesTx">
        <pc:chgData name="延齡 楊" userId="3b99287881d56c4f" providerId="LiveId" clId="{0569E127-7AEB-9C45-8354-4F119A17C9F5}" dt="2020-07-06T19:09:21.150" v="143" actId="20577"/>
        <pc:sldMkLst>
          <pc:docMk/>
          <pc:sldMk cId="3872259648" sldId="380"/>
        </pc:sldMkLst>
      </pc:sldChg>
      <pc:sldChg chg="del">
        <pc:chgData name="延齡 楊" userId="3b99287881d56c4f" providerId="LiveId" clId="{0569E127-7AEB-9C45-8354-4F119A17C9F5}" dt="2020-07-06T19:08:56.765" v="88" actId="2696"/>
        <pc:sldMkLst>
          <pc:docMk/>
          <pc:sldMk cId="214585762" sldId="383"/>
        </pc:sldMkLst>
      </pc:sldChg>
      <pc:sldChg chg="del">
        <pc:chgData name="延齡 楊" userId="3b99287881d56c4f" providerId="LiveId" clId="{0569E127-7AEB-9C45-8354-4F119A17C9F5}" dt="2020-07-06T19:08:56.787" v="89" actId="2696"/>
        <pc:sldMkLst>
          <pc:docMk/>
          <pc:sldMk cId="3993481752" sldId="384"/>
        </pc:sldMkLst>
      </pc:sldChg>
      <pc:sldChg chg="del">
        <pc:chgData name="延齡 楊" userId="3b99287881d56c4f" providerId="LiveId" clId="{0569E127-7AEB-9C45-8354-4F119A17C9F5}" dt="2020-07-06T19:08:55.989" v="56" actId="2696"/>
        <pc:sldMkLst>
          <pc:docMk/>
          <pc:sldMk cId="2008221241" sldId="388"/>
        </pc:sldMkLst>
      </pc:sldChg>
      <pc:sldChg chg="del">
        <pc:chgData name="延齡 楊" userId="3b99287881d56c4f" providerId="LiveId" clId="{0569E127-7AEB-9C45-8354-4F119A17C9F5}" dt="2020-07-06T19:08:53.464" v="8" actId="2696"/>
        <pc:sldMkLst>
          <pc:docMk/>
          <pc:sldMk cId="543947760" sldId="394"/>
        </pc:sldMkLst>
      </pc:sldChg>
      <pc:sldChg chg="del">
        <pc:chgData name="延齡 楊" userId="3b99287881d56c4f" providerId="LiveId" clId="{0569E127-7AEB-9C45-8354-4F119A17C9F5}" dt="2020-07-06T19:08:56.233" v="66" actId="2696"/>
        <pc:sldMkLst>
          <pc:docMk/>
          <pc:sldMk cId="2260722561" sldId="396"/>
        </pc:sldMkLst>
      </pc:sldChg>
      <pc:sldChg chg="modNotesTx">
        <pc:chgData name="延齡 楊" userId="3b99287881d56c4f" providerId="LiveId" clId="{0569E127-7AEB-9C45-8354-4F119A17C9F5}" dt="2020-07-06T19:10:54.094" v="175" actId="20577"/>
        <pc:sldMkLst>
          <pc:docMk/>
          <pc:sldMk cId="2159696706" sldId="397"/>
        </pc:sldMkLst>
      </pc:sldChg>
      <pc:sldChg chg="modNotesTx">
        <pc:chgData name="延齡 楊" userId="3b99287881d56c4f" providerId="LiveId" clId="{0569E127-7AEB-9C45-8354-4F119A17C9F5}" dt="2020-07-06T19:10:40.281" v="170" actId="20577"/>
        <pc:sldMkLst>
          <pc:docMk/>
          <pc:sldMk cId="4050472248" sldId="400"/>
        </pc:sldMkLst>
      </pc:sldChg>
      <pc:sldChg chg="del">
        <pc:chgData name="延齡 楊" userId="3b99287881d56c4f" providerId="LiveId" clId="{0569E127-7AEB-9C45-8354-4F119A17C9F5}" dt="2020-07-06T19:08:55.354" v="34" actId="2696"/>
        <pc:sldMkLst>
          <pc:docMk/>
          <pc:sldMk cId="1523353477" sldId="403"/>
        </pc:sldMkLst>
      </pc:sldChg>
      <pc:sldChg chg="del">
        <pc:chgData name="延齡 楊" userId="3b99287881d56c4f" providerId="LiveId" clId="{0569E127-7AEB-9C45-8354-4F119A17C9F5}" dt="2020-07-06T19:08:57.439" v="123" actId="2696"/>
        <pc:sldMkLst>
          <pc:docMk/>
          <pc:sldMk cId="1226549993" sldId="404"/>
        </pc:sldMkLst>
      </pc:sldChg>
      <pc:sldChg chg="del">
        <pc:chgData name="延齡 楊" userId="3b99287881d56c4f" providerId="LiveId" clId="{0569E127-7AEB-9C45-8354-4F119A17C9F5}" dt="2020-07-06T19:08:57.044" v="100" actId="2696"/>
        <pc:sldMkLst>
          <pc:docMk/>
          <pc:sldMk cId="2160764629" sldId="405"/>
        </pc:sldMkLst>
      </pc:sldChg>
      <pc:sldChg chg="del">
        <pc:chgData name="延齡 楊" userId="3b99287881d56c4f" providerId="LiveId" clId="{0569E127-7AEB-9C45-8354-4F119A17C9F5}" dt="2020-07-06T19:08:57.070" v="101" actId="2696"/>
        <pc:sldMkLst>
          <pc:docMk/>
          <pc:sldMk cId="2702601478" sldId="406"/>
        </pc:sldMkLst>
      </pc:sldChg>
      <pc:sldChg chg="del">
        <pc:chgData name="延齡 楊" userId="3b99287881d56c4f" providerId="LiveId" clId="{0569E127-7AEB-9C45-8354-4F119A17C9F5}" dt="2020-07-06T19:08:57.088" v="102" actId="2696"/>
        <pc:sldMkLst>
          <pc:docMk/>
          <pc:sldMk cId="23735278" sldId="407"/>
        </pc:sldMkLst>
      </pc:sldChg>
      <pc:sldChg chg="del">
        <pc:chgData name="延齡 楊" userId="3b99287881d56c4f" providerId="LiveId" clId="{0569E127-7AEB-9C45-8354-4F119A17C9F5}" dt="2020-07-06T19:08:57.106" v="103" actId="2696"/>
        <pc:sldMkLst>
          <pc:docMk/>
          <pc:sldMk cId="2034578820" sldId="408"/>
        </pc:sldMkLst>
      </pc:sldChg>
      <pc:sldChg chg="del">
        <pc:chgData name="延齡 楊" userId="3b99287881d56c4f" providerId="LiveId" clId="{0569E127-7AEB-9C45-8354-4F119A17C9F5}" dt="2020-07-06T19:08:57.126" v="104" actId="2696"/>
        <pc:sldMkLst>
          <pc:docMk/>
          <pc:sldMk cId="2653506396" sldId="409"/>
        </pc:sldMkLst>
      </pc:sldChg>
      <pc:sldChg chg="del">
        <pc:chgData name="延齡 楊" userId="3b99287881d56c4f" providerId="LiveId" clId="{0569E127-7AEB-9C45-8354-4F119A17C9F5}" dt="2020-07-06T19:08:57.143" v="105" actId="2696"/>
        <pc:sldMkLst>
          <pc:docMk/>
          <pc:sldMk cId="3572290847" sldId="410"/>
        </pc:sldMkLst>
      </pc:sldChg>
      <pc:sldChg chg="del">
        <pc:chgData name="延齡 楊" userId="3b99287881d56c4f" providerId="LiveId" clId="{0569E127-7AEB-9C45-8354-4F119A17C9F5}" dt="2020-07-06T19:08:57.175" v="107" actId="2696"/>
        <pc:sldMkLst>
          <pc:docMk/>
          <pc:sldMk cId="1448285017" sldId="411"/>
        </pc:sldMkLst>
      </pc:sldChg>
      <pc:sldChg chg="del">
        <pc:chgData name="延齡 楊" userId="3b99287881d56c4f" providerId="LiveId" clId="{0569E127-7AEB-9C45-8354-4F119A17C9F5}" dt="2020-07-06T19:08:57.205" v="109" actId="2696"/>
        <pc:sldMkLst>
          <pc:docMk/>
          <pc:sldMk cId="2409542411" sldId="412"/>
        </pc:sldMkLst>
      </pc:sldChg>
      <pc:sldChg chg="del">
        <pc:chgData name="延齡 楊" userId="3b99287881d56c4f" providerId="LiveId" clId="{0569E127-7AEB-9C45-8354-4F119A17C9F5}" dt="2020-07-06T19:08:57.233" v="111" actId="2696"/>
        <pc:sldMkLst>
          <pc:docMk/>
          <pc:sldMk cId="253297220" sldId="413"/>
        </pc:sldMkLst>
      </pc:sldChg>
      <pc:sldChg chg="del">
        <pc:chgData name="延齡 楊" userId="3b99287881d56c4f" providerId="LiveId" clId="{0569E127-7AEB-9C45-8354-4F119A17C9F5}" dt="2020-07-06T19:08:57.260" v="113" actId="2696"/>
        <pc:sldMkLst>
          <pc:docMk/>
          <pc:sldMk cId="2877821772" sldId="414"/>
        </pc:sldMkLst>
      </pc:sldChg>
      <pc:sldChg chg="del">
        <pc:chgData name="延齡 楊" userId="3b99287881d56c4f" providerId="LiveId" clId="{0569E127-7AEB-9C45-8354-4F119A17C9F5}" dt="2020-07-06T19:08:57.028" v="99" actId="2696"/>
        <pc:sldMkLst>
          <pc:docMk/>
          <pc:sldMk cId="3875622453" sldId="415"/>
        </pc:sldMkLst>
      </pc:sldChg>
      <pc:sldChg chg="del">
        <pc:chgData name="延齡 楊" userId="3b99287881d56c4f" providerId="LiveId" clId="{0569E127-7AEB-9C45-8354-4F119A17C9F5}" dt="2020-07-06T19:08:57.291" v="115" actId="2696"/>
        <pc:sldMkLst>
          <pc:docMk/>
          <pc:sldMk cId="2049815173" sldId="416"/>
        </pc:sldMkLst>
      </pc:sldChg>
      <pc:sldChg chg="del">
        <pc:chgData name="延齡 楊" userId="3b99287881d56c4f" providerId="LiveId" clId="{0569E127-7AEB-9C45-8354-4F119A17C9F5}" dt="2020-07-06T19:08:57.322" v="117" actId="2696"/>
        <pc:sldMkLst>
          <pc:docMk/>
          <pc:sldMk cId="4210294922" sldId="417"/>
        </pc:sldMkLst>
      </pc:sldChg>
      <pc:sldChg chg="del">
        <pc:chgData name="延齡 楊" userId="3b99287881d56c4f" providerId="LiveId" clId="{0569E127-7AEB-9C45-8354-4F119A17C9F5}" dt="2020-07-06T19:08:57.337" v="118" actId="2696"/>
        <pc:sldMkLst>
          <pc:docMk/>
          <pc:sldMk cId="2297262971" sldId="418"/>
        </pc:sldMkLst>
      </pc:sldChg>
      <pc:sldChg chg="del">
        <pc:chgData name="延齡 楊" userId="3b99287881d56c4f" providerId="LiveId" clId="{0569E127-7AEB-9C45-8354-4F119A17C9F5}" dt="2020-07-06T19:08:57.352" v="119" actId="2696"/>
        <pc:sldMkLst>
          <pc:docMk/>
          <pc:sldMk cId="849224904" sldId="419"/>
        </pc:sldMkLst>
      </pc:sldChg>
      <pc:sldChg chg="del">
        <pc:chgData name="延齡 楊" userId="3b99287881d56c4f" providerId="LiveId" clId="{0569E127-7AEB-9C45-8354-4F119A17C9F5}" dt="2020-07-06T19:08:57.368" v="120" actId="2696"/>
        <pc:sldMkLst>
          <pc:docMk/>
          <pc:sldMk cId="1419997771" sldId="420"/>
        </pc:sldMkLst>
      </pc:sldChg>
      <pc:sldChg chg="del">
        <pc:chgData name="延齡 楊" userId="3b99287881d56c4f" providerId="LiveId" clId="{0569E127-7AEB-9C45-8354-4F119A17C9F5}" dt="2020-07-06T19:08:57.381" v="121" actId="2696"/>
        <pc:sldMkLst>
          <pc:docMk/>
          <pc:sldMk cId="3393485132" sldId="421"/>
        </pc:sldMkLst>
      </pc:sldChg>
      <pc:sldChg chg="del">
        <pc:chgData name="延齡 楊" userId="3b99287881d56c4f" providerId="LiveId" clId="{0569E127-7AEB-9C45-8354-4F119A17C9F5}" dt="2020-07-06T19:08:57.413" v="122" actId="2696"/>
        <pc:sldMkLst>
          <pc:docMk/>
          <pc:sldMk cId="4056010817" sldId="422"/>
        </pc:sldMkLst>
      </pc:sldChg>
      <pc:sldChg chg="del">
        <pc:chgData name="延齡 楊" userId="3b99287881d56c4f" providerId="LiveId" clId="{0569E127-7AEB-9C45-8354-4F119A17C9F5}" dt="2020-07-06T19:08:57.161" v="106" actId="2696"/>
        <pc:sldMkLst>
          <pc:docMk/>
          <pc:sldMk cId="1775126838" sldId="423"/>
        </pc:sldMkLst>
      </pc:sldChg>
      <pc:sldChg chg="del">
        <pc:chgData name="延齡 楊" userId="3b99287881d56c4f" providerId="LiveId" clId="{0569E127-7AEB-9C45-8354-4F119A17C9F5}" dt="2020-07-06T19:08:57.191" v="108" actId="2696"/>
        <pc:sldMkLst>
          <pc:docMk/>
          <pc:sldMk cId="3457306675" sldId="424"/>
        </pc:sldMkLst>
      </pc:sldChg>
      <pc:sldChg chg="del">
        <pc:chgData name="延齡 楊" userId="3b99287881d56c4f" providerId="LiveId" clId="{0569E127-7AEB-9C45-8354-4F119A17C9F5}" dt="2020-07-06T19:08:57.219" v="110" actId="2696"/>
        <pc:sldMkLst>
          <pc:docMk/>
          <pc:sldMk cId="3695381730" sldId="425"/>
        </pc:sldMkLst>
      </pc:sldChg>
      <pc:sldChg chg="del">
        <pc:chgData name="延齡 楊" userId="3b99287881d56c4f" providerId="LiveId" clId="{0569E127-7AEB-9C45-8354-4F119A17C9F5}" dt="2020-07-06T19:08:57.247" v="112" actId="2696"/>
        <pc:sldMkLst>
          <pc:docMk/>
          <pc:sldMk cId="1702135856" sldId="426"/>
        </pc:sldMkLst>
      </pc:sldChg>
      <pc:sldChg chg="del">
        <pc:chgData name="延齡 楊" userId="3b99287881d56c4f" providerId="LiveId" clId="{0569E127-7AEB-9C45-8354-4F119A17C9F5}" dt="2020-07-06T19:08:57.275" v="114" actId="2696"/>
        <pc:sldMkLst>
          <pc:docMk/>
          <pc:sldMk cId="1140540821" sldId="427"/>
        </pc:sldMkLst>
      </pc:sldChg>
      <pc:sldChg chg="del">
        <pc:chgData name="延齡 楊" userId="3b99287881d56c4f" providerId="LiveId" clId="{0569E127-7AEB-9C45-8354-4F119A17C9F5}" dt="2020-07-06T19:08:57.306" v="116" actId="2696"/>
        <pc:sldMkLst>
          <pc:docMk/>
          <pc:sldMk cId="2755067214" sldId="428"/>
        </pc:sldMkLst>
      </pc:sldChg>
      <pc:sldChg chg="del">
        <pc:chgData name="延齡 楊" userId="3b99287881d56c4f" providerId="LiveId" clId="{0569E127-7AEB-9C45-8354-4F119A17C9F5}" dt="2020-07-06T19:08:55.722" v="47" actId="2696"/>
        <pc:sldMkLst>
          <pc:docMk/>
          <pc:sldMk cId="1986430192" sldId="429"/>
        </pc:sldMkLst>
      </pc:sldChg>
      <pc:sldChg chg="del">
        <pc:chgData name="延齡 楊" userId="3b99287881d56c4f" providerId="LiveId" clId="{0569E127-7AEB-9C45-8354-4F119A17C9F5}" dt="2020-07-06T19:08:53.958" v="15" actId="2696"/>
        <pc:sldMkLst>
          <pc:docMk/>
          <pc:sldMk cId="3991926794" sldId="430"/>
        </pc:sldMkLst>
      </pc:sldChg>
      <pc:sldChg chg="del">
        <pc:chgData name="延齡 楊" userId="3b99287881d56c4f" providerId="LiveId" clId="{0569E127-7AEB-9C45-8354-4F119A17C9F5}" dt="2020-07-06T19:08:53.553" v="11" actId="2696"/>
        <pc:sldMkLst>
          <pc:docMk/>
          <pc:sldMk cId="679362185" sldId="431"/>
        </pc:sldMkLst>
      </pc:sldChg>
      <pc:sldChg chg="del">
        <pc:chgData name="延齡 楊" userId="3b99287881d56c4f" providerId="LiveId" clId="{0569E127-7AEB-9C45-8354-4F119A17C9F5}" dt="2020-07-06T19:08:56.221" v="65" actId="2696"/>
        <pc:sldMkLst>
          <pc:docMk/>
          <pc:sldMk cId="2105954323" sldId="433"/>
        </pc:sldMkLst>
      </pc:sldChg>
      <pc:sldChg chg="del">
        <pc:chgData name="延齡 楊" userId="3b99287881d56c4f" providerId="LiveId" clId="{0569E127-7AEB-9C45-8354-4F119A17C9F5}" dt="2020-07-06T19:08:57.467" v="125" actId="2696"/>
        <pc:sldMkLst>
          <pc:docMk/>
          <pc:sldMk cId="1433010094" sldId="441"/>
        </pc:sldMkLst>
      </pc:sldChg>
      <pc:sldChg chg="modNotesTx">
        <pc:chgData name="延齡 楊" userId="3b99287881d56c4f" providerId="LiveId" clId="{0569E127-7AEB-9C45-8354-4F119A17C9F5}" dt="2020-07-06T19:11:26.130" v="182" actId="20577"/>
        <pc:sldMkLst>
          <pc:docMk/>
          <pc:sldMk cId="1270423393" sldId="443"/>
        </pc:sldMkLst>
      </pc:sldChg>
      <pc:sldChg chg="modNotesTx">
        <pc:chgData name="延齡 楊" userId="3b99287881d56c4f" providerId="LiveId" clId="{0569E127-7AEB-9C45-8354-4F119A17C9F5}" dt="2020-07-06T19:10:29.216" v="166" actId="20577"/>
        <pc:sldMkLst>
          <pc:docMk/>
          <pc:sldMk cId="2410168699" sldId="445"/>
        </pc:sldMkLst>
      </pc:sldChg>
      <pc:sldChg chg="modNotesTx">
        <pc:chgData name="延齡 楊" userId="3b99287881d56c4f" providerId="LiveId" clId="{0569E127-7AEB-9C45-8354-4F119A17C9F5}" dt="2020-07-06T19:11:21.473" v="181" actId="20577"/>
        <pc:sldMkLst>
          <pc:docMk/>
          <pc:sldMk cId="383769236" sldId="448"/>
        </pc:sldMkLst>
      </pc:sldChg>
      <pc:sldChg chg="del">
        <pc:chgData name="延齡 楊" userId="3b99287881d56c4f" providerId="LiveId" clId="{0569E127-7AEB-9C45-8354-4F119A17C9F5}" dt="2020-07-06T19:08:56.306" v="69" actId="2696"/>
        <pc:sldMkLst>
          <pc:docMk/>
          <pc:sldMk cId="1292252211" sldId="449"/>
        </pc:sldMkLst>
      </pc:sldChg>
      <pc:sldChg chg="del">
        <pc:chgData name="延齡 楊" userId="3b99287881d56c4f" providerId="LiveId" clId="{0569E127-7AEB-9C45-8354-4F119A17C9F5}" dt="2020-07-06T19:08:56.356" v="71" actId="2696"/>
        <pc:sldMkLst>
          <pc:docMk/>
          <pc:sldMk cId="2462269111" sldId="450"/>
        </pc:sldMkLst>
      </pc:sldChg>
      <pc:sldChg chg="del">
        <pc:chgData name="延齡 楊" userId="3b99287881d56c4f" providerId="LiveId" clId="{0569E127-7AEB-9C45-8354-4F119A17C9F5}" dt="2020-07-06T19:08:55.913" v="53" actId="2696"/>
        <pc:sldMkLst>
          <pc:docMk/>
          <pc:sldMk cId="917189169" sldId="452"/>
        </pc:sldMkLst>
      </pc:sldChg>
      <pc:sldChg chg="modNotesTx">
        <pc:chgData name="延齡 楊" userId="3b99287881d56c4f" providerId="LiveId" clId="{0569E127-7AEB-9C45-8354-4F119A17C9F5}" dt="2020-07-06T19:10:51.719" v="174" actId="20577"/>
        <pc:sldMkLst>
          <pc:docMk/>
          <pc:sldMk cId="237423548" sldId="458"/>
        </pc:sldMkLst>
      </pc:sldChg>
      <pc:sldChg chg="modNotesTx">
        <pc:chgData name="延齡 楊" userId="3b99287881d56c4f" providerId="LiveId" clId="{0569E127-7AEB-9C45-8354-4F119A17C9F5}" dt="2020-07-06T19:10:59.064" v="177" actId="20577"/>
        <pc:sldMkLst>
          <pc:docMk/>
          <pc:sldMk cId="3206662612" sldId="460"/>
        </pc:sldMkLst>
      </pc:sldChg>
      <pc:sldChg chg="del">
        <pc:chgData name="延齡 楊" userId="3b99287881d56c4f" providerId="LiveId" clId="{0569E127-7AEB-9C45-8354-4F119A17C9F5}" dt="2020-07-06T19:08:55.327" v="33" actId="2696"/>
        <pc:sldMkLst>
          <pc:docMk/>
          <pc:sldMk cId="2420781784" sldId="463"/>
        </pc:sldMkLst>
      </pc:sldChg>
      <pc:sldChg chg="del">
        <pc:chgData name="延齡 楊" userId="3b99287881d56c4f" providerId="LiveId" clId="{0569E127-7AEB-9C45-8354-4F119A17C9F5}" dt="2020-07-06T19:08:55.435" v="37" actId="2696"/>
        <pc:sldMkLst>
          <pc:docMk/>
          <pc:sldMk cId="345089325" sldId="465"/>
        </pc:sldMkLst>
      </pc:sldChg>
      <pc:sldChg chg="del">
        <pc:chgData name="延齡 楊" userId="3b99287881d56c4f" providerId="LiveId" clId="{0569E127-7AEB-9C45-8354-4F119A17C9F5}" dt="2020-07-06T19:08:55.630" v="44" actId="2696"/>
        <pc:sldMkLst>
          <pc:docMk/>
          <pc:sldMk cId="1922345439" sldId="466"/>
        </pc:sldMkLst>
      </pc:sldChg>
      <pc:sldChg chg="del">
        <pc:chgData name="延齡 楊" userId="3b99287881d56c4f" providerId="LiveId" clId="{0569E127-7AEB-9C45-8354-4F119A17C9F5}" dt="2020-07-06T19:08:55.579" v="42" actId="2696"/>
        <pc:sldMkLst>
          <pc:docMk/>
          <pc:sldMk cId="2945628870" sldId="467"/>
        </pc:sldMkLst>
      </pc:sldChg>
      <pc:sldChg chg="modNotesTx">
        <pc:chgData name="延齡 楊" userId="3b99287881d56c4f" providerId="LiveId" clId="{0569E127-7AEB-9C45-8354-4F119A17C9F5}" dt="2020-07-06T19:09:52.303" v="155" actId="20577"/>
        <pc:sldMkLst>
          <pc:docMk/>
          <pc:sldMk cId="2944186512" sldId="473"/>
        </pc:sldMkLst>
      </pc:sldChg>
      <pc:sldChg chg="modNotesTx">
        <pc:chgData name="延齡 楊" userId="3b99287881d56c4f" providerId="LiveId" clId="{0569E127-7AEB-9C45-8354-4F119A17C9F5}" dt="2020-07-06T19:10:00.276" v="157" actId="20577"/>
        <pc:sldMkLst>
          <pc:docMk/>
          <pc:sldMk cId="51539733" sldId="474"/>
        </pc:sldMkLst>
      </pc:sldChg>
      <pc:sldChg chg="modNotesTx">
        <pc:chgData name="延齡 楊" userId="3b99287881d56c4f" providerId="LiveId" clId="{0569E127-7AEB-9C45-8354-4F119A17C9F5}" dt="2020-07-06T19:09:55.320" v="156" actId="20577"/>
        <pc:sldMkLst>
          <pc:docMk/>
          <pc:sldMk cId="3659772438" sldId="475"/>
        </pc:sldMkLst>
      </pc:sldChg>
      <pc:sldChg chg="modNotesTx">
        <pc:chgData name="延齡 楊" userId="3b99287881d56c4f" providerId="LiveId" clId="{0569E127-7AEB-9C45-8354-4F119A17C9F5}" dt="2020-07-06T19:09:34.783" v="148" actId="20577"/>
        <pc:sldMkLst>
          <pc:docMk/>
          <pc:sldMk cId="1323408573" sldId="476"/>
        </pc:sldMkLst>
      </pc:sldChg>
      <pc:sldChg chg="modNotesTx">
        <pc:chgData name="延齡 楊" userId="3b99287881d56c4f" providerId="LiveId" clId="{0569E127-7AEB-9C45-8354-4F119A17C9F5}" dt="2020-07-06T19:09:39.994" v="150" actId="20577"/>
        <pc:sldMkLst>
          <pc:docMk/>
          <pc:sldMk cId="339447962" sldId="477"/>
        </pc:sldMkLst>
      </pc:sldChg>
      <pc:sldChg chg="modNotesTx">
        <pc:chgData name="延齡 楊" userId="3b99287881d56c4f" providerId="LiveId" clId="{0569E127-7AEB-9C45-8354-4F119A17C9F5}" dt="2020-07-06T19:09:47.455" v="153" actId="20577"/>
        <pc:sldMkLst>
          <pc:docMk/>
          <pc:sldMk cId="2001039292" sldId="478"/>
        </pc:sldMkLst>
      </pc:sldChg>
      <pc:sldChg chg="modNotesTx">
        <pc:chgData name="延齡 楊" userId="3b99287881d56c4f" providerId="LiveId" clId="{0569E127-7AEB-9C45-8354-4F119A17C9F5}" dt="2020-07-06T19:09:49.973" v="154" actId="20577"/>
        <pc:sldMkLst>
          <pc:docMk/>
          <pc:sldMk cId="2870495665" sldId="479"/>
        </pc:sldMkLst>
      </pc:sldChg>
      <pc:sldChg chg="modNotesTx">
        <pc:chgData name="延齡 楊" userId="3b99287881d56c4f" providerId="LiveId" clId="{0569E127-7AEB-9C45-8354-4F119A17C9F5}" dt="2020-07-06T19:09:45.210" v="152" actId="20577"/>
        <pc:sldMkLst>
          <pc:docMk/>
          <pc:sldMk cId="2484190506" sldId="480"/>
        </pc:sldMkLst>
      </pc:sldChg>
      <pc:sldChg chg="modNotesTx">
        <pc:chgData name="延齡 楊" userId="3b99287881d56c4f" providerId="LiveId" clId="{0569E127-7AEB-9C45-8354-4F119A17C9F5}" dt="2020-07-06T19:09:37.015" v="149" actId="20577"/>
        <pc:sldMkLst>
          <pc:docMk/>
          <pc:sldMk cId="4155947881" sldId="481"/>
        </pc:sldMkLst>
      </pc:sldChg>
      <pc:sldChg chg="del">
        <pc:chgData name="延齡 楊" userId="3b99287881d56c4f" providerId="LiveId" clId="{0569E127-7AEB-9C45-8354-4F119A17C9F5}" dt="2020-07-06T19:08:56.327" v="70" actId="2696"/>
        <pc:sldMkLst>
          <pc:docMk/>
          <pc:sldMk cId="996475686" sldId="482"/>
        </pc:sldMkLst>
      </pc:sldChg>
      <pc:sldChg chg="del">
        <pc:chgData name="延齡 楊" userId="3b99287881d56c4f" providerId="LiveId" clId="{0569E127-7AEB-9C45-8354-4F119A17C9F5}" dt="2020-07-06T19:08:53.351" v="4" actId="2696"/>
        <pc:sldMkLst>
          <pc:docMk/>
          <pc:sldMk cId="1388172804" sldId="483"/>
        </pc:sldMkLst>
      </pc:sldChg>
      <pc:sldChg chg="del">
        <pc:chgData name="延齡 楊" userId="3b99287881d56c4f" providerId="LiveId" clId="{0569E127-7AEB-9C45-8354-4F119A17C9F5}" dt="2020-07-06T19:08:56.049" v="58" actId="2696"/>
        <pc:sldMkLst>
          <pc:docMk/>
          <pc:sldMk cId="1004748248" sldId="484"/>
        </pc:sldMkLst>
      </pc:sldChg>
      <pc:sldChg chg="del">
        <pc:chgData name="延齡 楊" userId="3b99287881d56c4f" providerId="LiveId" clId="{0569E127-7AEB-9C45-8354-4F119A17C9F5}" dt="2020-07-06T19:08:56.207" v="64" actId="2696"/>
        <pc:sldMkLst>
          <pc:docMk/>
          <pc:sldMk cId="955934249" sldId="485"/>
        </pc:sldMkLst>
      </pc:sldChg>
      <pc:sldChg chg="del">
        <pc:chgData name="延齡 楊" userId="3b99287881d56c4f" providerId="LiveId" clId="{0569E127-7AEB-9C45-8354-4F119A17C9F5}" dt="2020-07-06T19:08:56.374" v="72" actId="2696"/>
        <pc:sldMkLst>
          <pc:docMk/>
          <pc:sldMk cId="4102061205" sldId="487"/>
        </pc:sldMkLst>
      </pc:sldChg>
      <pc:sldChg chg="del">
        <pc:chgData name="延齡 楊" userId="3b99287881d56c4f" providerId="LiveId" clId="{0569E127-7AEB-9C45-8354-4F119A17C9F5}" dt="2020-07-06T19:08:56.393" v="73" actId="2696"/>
        <pc:sldMkLst>
          <pc:docMk/>
          <pc:sldMk cId="1174759972" sldId="488"/>
        </pc:sldMkLst>
      </pc:sldChg>
      <pc:sldChg chg="del">
        <pc:chgData name="延齡 楊" userId="3b99287881d56c4f" providerId="LiveId" clId="{0569E127-7AEB-9C45-8354-4F119A17C9F5}" dt="2020-07-06T19:08:56.411" v="74" actId="2696"/>
        <pc:sldMkLst>
          <pc:docMk/>
          <pc:sldMk cId="3763831319" sldId="489"/>
        </pc:sldMkLst>
      </pc:sldChg>
      <pc:sldChg chg="del">
        <pc:chgData name="延齡 楊" userId="3b99287881d56c4f" providerId="LiveId" clId="{0569E127-7AEB-9C45-8354-4F119A17C9F5}" dt="2020-07-06T19:08:56.428" v="75" actId="2696"/>
        <pc:sldMkLst>
          <pc:docMk/>
          <pc:sldMk cId="753834141" sldId="490"/>
        </pc:sldMkLst>
      </pc:sldChg>
      <pc:sldChg chg="del">
        <pc:chgData name="延齡 楊" userId="3b99287881d56c4f" providerId="LiveId" clId="{0569E127-7AEB-9C45-8354-4F119A17C9F5}" dt="2020-07-06T19:08:56.443" v="76" actId="2696"/>
        <pc:sldMkLst>
          <pc:docMk/>
          <pc:sldMk cId="1355564723" sldId="491"/>
        </pc:sldMkLst>
      </pc:sldChg>
      <pc:sldChg chg="del">
        <pc:chgData name="延齡 楊" userId="3b99287881d56c4f" providerId="LiveId" clId="{0569E127-7AEB-9C45-8354-4F119A17C9F5}" dt="2020-07-06T19:08:56.468" v="77" actId="2696"/>
        <pc:sldMkLst>
          <pc:docMk/>
          <pc:sldMk cId="1826472215" sldId="492"/>
        </pc:sldMkLst>
      </pc:sldChg>
      <pc:sldChg chg="del">
        <pc:chgData name="延齡 楊" userId="3b99287881d56c4f" providerId="LiveId" clId="{0569E127-7AEB-9C45-8354-4F119A17C9F5}" dt="2020-07-06T19:08:53.327" v="3" actId="2696"/>
        <pc:sldMkLst>
          <pc:docMk/>
          <pc:sldMk cId="2682484178" sldId="493"/>
        </pc:sldMkLst>
      </pc:sldChg>
      <pc:sldChg chg="del">
        <pc:chgData name="延齡 楊" userId="3b99287881d56c4f" providerId="LiveId" clId="{0569E127-7AEB-9C45-8354-4F119A17C9F5}" dt="2020-07-06T19:08:53.376" v="5" actId="2696"/>
        <pc:sldMkLst>
          <pc:docMk/>
          <pc:sldMk cId="2367990161" sldId="494"/>
        </pc:sldMkLst>
      </pc:sldChg>
      <pc:sldChg chg="del">
        <pc:chgData name="延齡 楊" userId="3b99287881d56c4f" providerId="LiveId" clId="{0569E127-7AEB-9C45-8354-4F119A17C9F5}" dt="2020-07-06T19:08:53.403" v="6" actId="2696"/>
        <pc:sldMkLst>
          <pc:docMk/>
          <pc:sldMk cId="433258188" sldId="495"/>
        </pc:sldMkLst>
      </pc:sldChg>
      <pc:sldChg chg="del">
        <pc:chgData name="延齡 楊" userId="3b99287881d56c4f" providerId="LiveId" clId="{0569E127-7AEB-9C45-8354-4F119A17C9F5}" dt="2020-07-06T19:08:53.438" v="7" actId="2696"/>
        <pc:sldMkLst>
          <pc:docMk/>
          <pc:sldMk cId="3702290133" sldId="496"/>
        </pc:sldMkLst>
      </pc:sldChg>
      <pc:sldChg chg="del">
        <pc:chgData name="延齡 楊" userId="3b99287881d56c4f" providerId="LiveId" clId="{0569E127-7AEB-9C45-8354-4F119A17C9F5}" dt="2020-07-06T19:08:55.940" v="54" actId="2696"/>
        <pc:sldMkLst>
          <pc:docMk/>
          <pc:sldMk cId="3686464681" sldId="497"/>
        </pc:sldMkLst>
      </pc:sldChg>
      <pc:sldChg chg="del">
        <pc:chgData name="延齡 楊" userId="3b99287881d56c4f" providerId="LiveId" clId="{0569E127-7AEB-9C45-8354-4F119A17C9F5}" dt="2020-07-06T19:08:55.496" v="39" actId="2696"/>
        <pc:sldMkLst>
          <pc:docMk/>
          <pc:sldMk cId="141535153" sldId="498"/>
        </pc:sldMkLst>
      </pc:sldChg>
      <pc:sldChg chg="del">
        <pc:chgData name="延齡 楊" userId="3b99287881d56c4f" providerId="LiveId" clId="{0569E127-7AEB-9C45-8354-4F119A17C9F5}" dt="2020-07-06T19:08:55.961" v="55" actId="2696"/>
        <pc:sldMkLst>
          <pc:docMk/>
          <pc:sldMk cId="111083271" sldId="499"/>
        </pc:sldMkLst>
      </pc:sldChg>
      <pc:sldChg chg="del">
        <pc:chgData name="延齡 楊" userId="3b99287881d56c4f" providerId="LiveId" clId="{0569E127-7AEB-9C45-8354-4F119A17C9F5}" dt="2020-07-06T19:08:53.580" v="12" actId="2696"/>
        <pc:sldMkLst>
          <pc:docMk/>
          <pc:sldMk cId="3217241350" sldId="500"/>
        </pc:sldMkLst>
      </pc:sldChg>
      <pc:sldChg chg="del">
        <pc:chgData name="延齡 楊" userId="3b99287881d56c4f" providerId="LiveId" clId="{0569E127-7AEB-9C45-8354-4F119A17C9F5}" dt="2020-07-06T19:08:53.606" v="13" actId="2696"/>
        <pc:sldMkLst>
          <pc:docMk/>
          <pc:sldMk cId="3103384127" sldId="501"/>
        </pc:sldMkLst>
      </pc:sldChg>
      <pc:sldChg chg="del">
        <pc:chgData name="延齡 楊" userId="3b99287881d56c4f" providerId="LiveId" clId="{0569E127-7AEB-9C45-8354-4F119A17C9F5}" dt="2020-07-06T19:08:55.034" v="22" actId="2696"/>
        <pc:sldMkLst>
          <pc:docMk/>
          <pc:sldMk cId="3215820966" sldId="502"/>
        </pc:sldMkLst>
      </pc:sldChg>
      <pc:sldChg chg="del">
        <pc:chgData name="延齡 楊" userId="3b99287881d56c4f" providerId="LiveId" clId="{0569E127-7AEB-9C45-8354-4F119A17C9F5}" dt="2020-07-06T19:08:55.661" v="45" actId="2696"/>
        <pc:sldMkLst>
          <pc:docMk/>
          <pc:sldMk cId="214831627" sldId="503"/>
        </pc:sldMkLst>
      </pc:sldChg>
      <pc:sldChg chg="del">
        <pc:chgData name="延齡 楊" userId="3b99287881d56c4f" providerId="LiveId" clId="{0569E127-7AEB-9C45-8354-4F119A17C9F5}" dt="2020-07-06T19:08:55.382" v="35" actId="2696"/>
        <pc:sldMkLst>
          <pc:docMk/>
          <pc:sldMk cId="380128792" sldId="504"/>
        </pc:sldMkLst>
      </pc:sldChg>
      <pc:sldChg chg="del">
        <pc:chgData name="延齡 楊" userId="3b99287881d56c4f" providerId="LiveId" clId="{0569E127-7AEB-9C45-8354-4F119A17C9F5}" dt="2020-07-06T19:08:56.118" v="61" actId="2696"/>
        <pc:sldMkLst>
          <pc:docMk/>
          <pc:sldMk cId="28088108" sldId="507"/>
        </pc:sldMkLst>
      </pc:sldChg>
      <pc:sldChg chg="del">
        <pc:chgData name="延齡 楊" userId="3b99287881d56c4f" providerId="LiveId" clId="{0569E127-7AEB-9C45-8354-4F119A17C9F5}" dt="2020-07-06T19:08:53.245" v="1" actId="2696"/>
        <pc:sldMkLst>
          <pc:docMk/>
          <pc:sldMk cId="2993060404" sldId="508"/>
        </pc:sldMkLst>
      </pc:sldChg>
      <pc:sldChg chg="del">
        <pc:chgData name="延齡 楊" userId="3b99287881d56c4f" providerId="LiveId" clId="{0569E127-7AEB-9C45-8354-4F119A17C9F5}" dt="2020-07-06T19:08:56.976" v="97" actId="2696"/>
        <pc:sldMkLst>
          <pc:docMk/>
          <pc:sldMk cId="653259684" sldId="509"/>
        </pc:sldMkLst>
      </pc:sldChg>
      <pc:sldChg chg="modNotesTx">
        <pc:chgData name="延齡 楊" userId="3b99287881d56c4f" providerId="LiveId" clId="{0569E127-7AEB-9C45-8354-4F119A17C9F5}" dt="2020-07-06T19:09:23.867" v="144" actId="20577"/>
        <pc:sldMkLst>
          <pc:docMk/>
          <pc:sldMk cId="1889418123" sldId="510"/>
        </pc:sldMkLst>
      </pc:sldChg>
      <pc:sldChg chg="modSp modNotesTx">
        <pc:chgData name="延齡 楊" userId="3b99287881d56c4f" providerId="LiveId" clId="{0569E127-7AEB-9C45-8354-4F119A17C9F5}" dt="2020-07-06T20:09:13.618" v="200" actId="20577"/>
        <pc:sldMkLst>
          <pc:docMk/>
          <pc:sldMk cId="323822687" sldId="511"/>
        </pc:sldMkLst>
        <pc:spChg chg="mod">
          <ac:chgData name="延齡 楊" userId="3b99287881d56c4f" providerId="LiveId" clId="{0569E127-7AEB-9C45-8354-4F119A17C9F5}" dt="2020-07-06T20:09:07.931" v="195" actId="20577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569E127-7AEB-9C45-8354-4F119A17C9F5}" dt="2020-07-06T20:09:13.618" v="200" actId="20577"/>
          <ac:spMkLst>
            <pc:docMk/>
            <pc:sldMk cId="323822687" sldId="511"/>
            <ac:spMk id="46" creationId="{665D07C8-6AAF-C740-B914-638E12D9AC5B}"/>
          </ac:spMkLst>
        </pc:spChg>
      </pc:sldChg>
      <pc:sldChg chg="del">
        <pc:chgData name="延齡 楊" userId="3b99287881d56c4f" providerId="LiveId" clId="{0569E127-7AEB-9C45-8354-4F119A17C9F5}" dt="2020-07-06T19:08:56.144" v="62" actId="2696"/>
        <pc:sldMkLst>
          <pc:docMk/>
          <pc:sldMk cId="1172854658" sldId="512"/>
        </pc:sldMkLst>
      </pc:sldChg>
      <pc:sldChg chg="modNotesTx">
        <pc:chgData name="延齡 楊" userId="3b99287881d56c4f" providerId="LiveId" clId="{0569E127-7AEB-9C45-8354-4F119A17C9F5}" dt="2020-07-06T19:09:02.872" v="137" actId="20577"/>
        <pc:sldMkLst>
          <pc:docMk/>
          <pc:sldMk cId="1093798651" sldId="514"/>
        </pc:sldMkLst>
      </pc:sldChg>
      <pc:sldChg chg="del">
        <pc:chgData name="延齡 楊" userId="3b99287881d56c4f" providerId="LiveId" clId="{0569E127-7AEB-9C45-8354-4F119A17C9F5}" dt="2020-07-06T19:08:53.524" v="10" actId="2696"/>
        <pc:sldMkLst>
          <pc:docMk/>
          <pc:sldMk cId="1279212643" sldId="515"/>
        </pc:sldMkLst>
      </pc:sldChg>
      <pc:sldChg chg="modSp modNotesTx">
        <pc:chgData name="延齡 楊" userId="3b99287881d56c4f" providerId="LiveId" clId="{0569E127-7AEB-9C45-8354-4F119A17C9F5}" dt="2020-07-07T03:59:38.113" v="203" actId="20577"/>
        <pc:sldMkLst>
          <pc:docMk/>
          <pc:sldMk cId="3462253652" sldId="516"/>
        </pc:sldMkLst>
        <pc:spChg chg="mod">
          <ac:chgData name="延齡 楊" userId="3b99287881d56c4f" providerId="LiveId" clId="{0569E127-7AEB-9C45-8354-4F119A17C9F5}" dt="2020-07-07T03:59:38.113" v="203" actId="20577"/>
          <ac:spMkLst>
            <pc:docMk/>
            <pc:sldMk cId="3462253652" sldId="516"/>
            <ac:spMk id="6" creationId="{283C416D-DA1A-F543-92FE-54540C8AD4EB}"/>
          </ac:spMkLst>
        </pc:spChg>
      </pc:sldChg>
      <pc:sldChg chg="modNotesTx">
        <pc:chgData name="延齡 楊" userId="3b99287881d56c4f" providerId="LiveId" clId="{0569E127-7AEB-9C45-8354-4F119A17C9F5}" dt="2020-07-06T19:10:06.219" v="159" actId="20577"/>
        <pc:sldMkLst>
          <pc:docMk/>
          <pc:sldMk cId="138423846" sldId="517"/>
        </pc:sldMkLst>
      </pc:sldChg>
      <pc:sldChg chg="modNotesTx">
        <pc:chgData name="延齡 楊" userId="3b99287881d56c4f" providerId="LiveId" clId="{0569E127-7AEB-9C45-8354-4F119A17C9F5}" dt="2020-07-06T19:09:42.223" v="151" actId="20577"/>
        <pc:sldMkLst>
          <pc:docMk/>
          <pc:sldMk cId="2352864852" sldId="518"/>
        </pc:sldMkLst>
      </pc:sldChg>
      <pc:sldChg chg="modNotesTx">
        <pc:chgData name="延齡 楊" userId="3b99287881d56c4f" providerId="LiveId" clId="{0569E127-7AEB-9C45-8354-4F119A17C9F5}" dt="2020-07-06T19:09:15.423" v="141" actId="20577"/>
        <pc:sldMkLst>
          <pc:docMk/>
          <pc:sldMk cId="3496168535" sldId="519"/>
        </pc:sldMkLst>
      </pc:sldChg>
      <pc:sldChg chg="modNotesTx">
        <pc:chgData name="延齡 楊" userId="3b99287881d56c4f" providerId="LiveId" clId="{0569E127-7AEB-9C45-8354-4F119A17C9F5}" dt="2020-07-06T19:09:32.268" v="147" actId="20577"/>
        <pc:sldMkLst>
          <pc:docMk/>
          <pc:sldMk cId="832872947" sldId="520"/>
        </pc:sldMkLst>
      </pc:sldChg>
      <pc:sldChg chg="modNotesTx">
        <pc:chgData name="延齡 楊" userId="3b99287881d56c4f" providerId="LiveId" clId="{0569E127-7AEB-9C45-8354-4F119A17C9F5}" dt="2020-07-06T19:10:18.936" v="163" actId="20577"/>
        <pc:sldMkLst>
          <pc:docMk/>
          <pc:sldMk cId="1710096165" sldId="521"/>
        </pc:sldMkLst>
      </pc:sldChg>
      <pc:sldChg chg="modNotesTx">
        <pc:chgData name="延齡 楊" userId="3b99287881d56c4f" providerId="LiveId" clId="{0569E127-7AEB-9C45-8354-4F119A17C9F5}" dt="2020-07-06T19:10:03.098" v="158" actId="20577"/>
        <pc:sldMkLst>
          <pc:docMk/>
          <pc:sldMk cId="988373800" sldId="522"/>
        </pc:sldMkLst>
      </pc:sldChg>
      <pc:sldChg chg="modNotesTx">
        <pc:chgData name="延齡 楊" userId="3b99287881d56c4f" providerId="LiveId" clId="{0569E127-7AEB-9C45-8354-4F119A17C9F5}" dt="2020-07-06T19:09:28.751" v="146" actId="20577"/>
        <pc:sldMkLst>
          <pc:docMk/>
          <pc:sldMk cId="1612453521" sldId="523"/>
        </pc:sldMkLst>
      </pc:sldChg>
      <pc:sldChg chg="del">
        <pc:chgData name="延齡 楊" userId="3b99287881d56c4f" providerId="LiveId" clId="{0569E127-7AEB-9C45-8354-4F119A17C9F5}" dt="2020-07-06T19:08:53.296" v="2" actId="2696"/>
        <pc:sldMkLst>
          <pc:docMk/>
          <pc:sldMk cId="2183516814" sldId="524"/>
        </pc:sldMkLst>
      </pc:sldChg>
      <pc:sldChg chg="del">
        <pc:chgData name="延齡 楊" userId="3b99287881d56c4f" providerId="LiveId" clId="{0569E127-7AEB-9C45-8354-4F119A17C9F5}" dt="2020-07-06T19:08:53.759" v="14" actId="2696"/>
        <pc:sldMkLst>
          <pc:docMk/>
          <pc:sldMk cId="2218965614" sldId="525"/>
        </pc:sldMkLst>
      </pc:sldChg>
      <pc:sldChg chg="del">
        <pc:chgData name="延齡 楊" userId="3b99287881d56c4f" providerId="LiveId" clId="{0569E127-7AEB-9C45-8354-4F119A17C9F5}" dt="2020-07-06T19:08:54.008" v="16" actId="2696"/>
        <pc:sldMkLst>
          <pc:docMk/>
          <pc:sldMk cId="2051937083" sldId="527"/>
        </pc:sldMkLst>
      </pc:sldChg>
      <pc:sldChg chg="del">
        <pc:chgData name="延齡 楊" userId="3b99287881d56c4f" providerId="LiveId" clId="{0569E127-7AEB-9C45-8354-4F119A17C9F5}" dt="2020-07-06T19:08:54.068" v="17" actId="2696"/>
        <pc:sldMkLst>
          <pc:docMk/>
          <pc:sldMk cId="2782336327" sldId="528"/>
        </pc:sldMkLst>
      </pc:sldChg>
      <pc:sldChg chg="del">
        <pc:chgData name="延齡 楊" userId="3b99287881d56c4f" providerId="LiveId" clId="{0569E127-7AEB-9C45-8354-4F119A17C9F5}" dt="2020-07-06T19:08:54.126" v="18" actId="2696"/>
        <pc:sldMkLst>
          <pc:docMk/>
          <pc:sldMk cId="1752215581" sldId="529"/>
        </pc:sldMkLst>
      </pc:sldChg>
      <pc:sldChg chg="del">
        <pc:chgData name="延齡 楊" userId="3b99287881d56c4f" providerId="LiveId" clId="{0569E127-7AEB-9C45-8354-4F119A17C9F5}" dt="2020-07-06T19:08:54.349" v="19" actId="2696"/>
        <pc:sldMkLst>
          <pc:docMk/>
          <pc:sldMk cId="4215978590" sldId="530"/>
        </pc:sldMkLst>
      </pc:sldChg>
      <pc:sldChg chg="del">
        <pc:chgData name="延齡 楊" userId="3b99287881d56c4f" providerId="LiveId" clId="{0569E127-7AEB-9C45-8354-4F119A17C9F5}" dt="2020-07-06T19:08:55.692" v="46" actId="2696"/>
        <pc:sldMkLst>
          <pc:docMk/>
          <pc:sldMk cId="197449871" sldId="531"/>
        </pc:sldMkLst>
      </pc:sldChg>
      <pc:sldChg chg="del">
        <pc:chgData name="延齡 楊" userId="3b99287881d56c4f" providerId="LiveId" clId="{0569E127-7AEB-9C45-8354-4F119A17C9F5}" dt="2020-07-06T19:08:55.749" v="48" actId="2696"/>
        <pc:sldMkLst>
          <pc:docMk/>
          <pc:sldMk cId="1533094593" sldId="533"/>
        </pc:sldMkLst>
      </pc:sldChg>
      <pc:sldChg chg="del">
        <pc:chgData name="延齡 楊" userId="3b99287881d56c4f" providerId="LiveId" clId="{0569E127-7AEB-9C45-8354-4F119A17C9F5}" dt="2020-07-06T19:08:55.822" v="50" actId="2696"/>
        <pc:sldMkLst>
          <pc:docMk/>
          <pc:sldMk cId="42948565" sldId="535"/>
        </pc:sldMkLst>
      </pc:sldChg>
      <pc:sldChg chg="del">
        <pc:chgData name="延齡 楊" userId="3b99287881d56c4f" providerId="LiveId" clId="{0569E127-7AEB-9C45-8354-4F119A17C9F5}" dt="2020-07-06T19:08:55.839" v="51" actId="2696"/>
        <pc:sldMkLst>
          <pc:docMk/>
          <pc:sldMk cId="2895179895" sldId="536"/>
        </pc:sldMkLst>
      </pc:sldChg>
      <pc:sldChg chg="del">
        <pc:chgData name="延齡 楊" userId="3b99287881d56c4f" providerId="LiveId" clId="{0569E127-7AEB-9C45-8354-4F119A17C9F5}" dt="2020-07-06T19:08:55.301" v="32" actId="2696"/>
        <pc:sldMkLst>
          <pc:docMk/>
          <pc:sldMk cId="103800745" sldId="537"/>
        </pc:sldMkLst>
      </pc:sldChg>
      <pc:sldChg chg="del">
        <pc:chgData name="延齡 楊" userId="3b99287881d56c4f" providerId="LiveId" clId="{0569E127-7AEB-9C45-8354-4F119A17C9F5}" dt="2020-07-06T19:08:55.136" v="26" actId="2696"/>
        <pc:sldMkLst>
          <pc:docMk/>
          <pc:sldMk cId="1302122051" sldId="539"/>
        </pc:sldMkLst>
      </pc:sldChg>
      <pc:sldChg chg="del">
        <pc:chgData name="延齡 楊" userId="3b99287881d56c4f" providerId="LiveId" clId="{0569E127-7AEB-9C45-8354-4F119A17C9F5}" dt="2020-07-06T19:08:55.168" v="27" actId="2696"/>
        <pc:sldMkLst>
          <pc:docMk/>
          <pc:sldMk cId="3140430021" sldId="540"/>
        </pc:sldMkLst>
      </pc:sldChg>
      <pc:sldChg chg="del">
        <pc:chgData name="延齡 楊" userId="3b99287881d56c4f" providerId="LiveId" clId="{0569E127-7AEB-9C45-8354-4F119A17C9F5}" dt="2020-07-06T19:08:55.200" v="28" actId="2696"/>
        <pc:sldMkLst>
          <pc:docMk/>
          <pc:sldMk cId="124794353" sldId="541"/>
        </pc:sldMkLst>
      </pc:sldChg>
      <pc:sldChg chg="del">
        <pc:chgData name="延齡 楊" userId="3b99287881d56c4f" providerId="LiveId" clId="{0569E127-7AEB-9C45-8354-4F119A17C9F5}" dt="2020-07-06T19:08:55.215" v="29" actId="2696"/>
        <pc:sldMkLst>
          <pc:docMk/>
          <pc:sldMk cId="1633880098" sldId="542"/>
        </pc:sldMkLst>
      </pc:sldChg>
      <pc:sldChg chg="del">
        <pc:chgData name="延齡 楊" userId="3b99287881d56c4f" providerId="LiveId" clId="{0569E127-7AEB-9C45-8354-4F119A17C9F5}" dt="2020-07-06T19:08:56.023" v="57" actId="2696"/>
        <pc:sldMkLst>
          <pc:docMk/>
          <pc:sldMk cId="753318745" sldId="543"/>
        </pc:sldMkLst>
      </pc:sldChg>
      <pc:sldChg chg="del">
        <pc:chgData name="延齡 楊" userId="3b99287881d56c4f" providerId="LiveId" clId="{0569E127-7AEB-9C45-8354-4F119A17C9F5}" dt="2020-07-06T19:08:56.069" v="59" actId="2696"/>
        <pc:sldMkLst>
          <pc:docMk/>
          <pc:sldMk cId="856892011" sldId="544"/>
        </pc:sldMkLst>
      </pc:sldChg>
      <pc:sldChg chg="del">
        <pc:chgData name="延齡 楊" userId="3b99287881d56c4f" providerId="LiveId" clId="{0569E127-7AEB-9C45-8354-4F119A17C9F5}" dt="2020-07-06T19:08:56.097" v="60" actId="2696"/>
        <pc:sldMkLst>
          <pc:docMk/>
          <pc:sldMk cId="3478005991" sldId="545"/>
        </pc:sldMkLst>
      </pc:sldChg>
      <pc:sldChg chg="del">
        <pc:chgData name="延齡 楊" userId="3b99287881d56c4f" providerId="LiveId" clId="{0569E127-7AEB-9C45-8354-4F119A17C9F5}" dt="2020-07-06T19:08:56.187" v="63" actId="2696"/>
        <pc:sldMkLst>
          <pc:docMk/>
          <pc:sldMk cId="2994226951" sldId="546"/>
        </pc:sldMkLst>
      </pc:sldChg>
      <pc:sldChg chg="modNotesTx">
        <pc:chgData name="延齡 楊" userId="3b99287881d56c4f" providerId="LiveId" clId="{0569E127-7AEB-9C45-8354-4F119A17C9F5}" dt="2020-07-06T19:10:56.535" v="176" actId="20577"/>
        <pc:sldMkLst>
          <pc:docMk/>
          <pc:sldMk cId="3527771540" sldId="552"/>
        </pc:sldMkLst>
      </pc:sldChg>
      <pc:sldChg chg="modNotesTx">
        <pc:chgData name="延齡 楊" userId="3b99287881d56c4f" providerId="LiveId" clId="{0569E127-7AEB-9C45-8354-4F119A17C9F5}" dt="2020-07-06T19:11:02.500" v="178" actId="20577"/>
        <pc:sldMkLst>
          <pc:docMk/>
          <pc:sldMk cId="3161142944" sldId="553"/>
        </pc:sldMkLst>
      </pc:sldChg>
      <pc:sldChg chg="del">
        <pc:chgData name="延齡 楊" userId="3b99287881d56c4f" providerId="LiveId" clId="{0569E127-7AEB-9C45-8354-4F119A17C9F5}" dt="2020-07-06T19:08:55.108" v="25" actId="2696"/>
        <pc:sldMkLst>
          <pc:docMk/>
          <pc:sldMk cId="2364940774" sldId="556"/>
        </pc:sldMkLst>
      </pc:sldChg>
      <pc:sldChg chg="del">
        <pc:chgData name="延齡 楊" userId="3b99287881d56c4f" providerId="LiveId" clId="{0569E127-7AEB-9C45-8354-4F119A17C9F5}" dt="2020-07-06T19:08:55.278" v="31" actId="2696"/>
        <pc:sldMkLst>
          <pc:docMk/>
          <pc:sldMk cId="1123647040" sldId="557"/>
        </pc:sldMkLst>
      </pc:sldChg>
      <pc:sldChg chg="del">
        <pc:chgData name="延齡 楊" userId="3b99287881d56c4f" providerId="LiveId" clId="{0569E127-7AEB-9C45-8354-4F119A17C9F5}" dt="2020-07-06T19:08:55.873" v="52" actId="2696"/>
        <pc:sldMkLst>
          <pc:docMk/>
          <pc:sldMk cId="3776045114" sldId="558"/>
        </pc:sldMkLst>
      </pc:sldChg>
      <pc:sldChg chg="del">
        <pc:chgData name="延齡 楊" userId="3b99287881d56c4f" providerId="LiveId" clId="{0569E127-7AEB-9C45-8354-4F119A17C9F5}" dt="2020-07-06T19:08:55.595" v="43" actId="2696"/>
        <pc:sldMkLst>
          <pc:docMk/>
          <pc:sldMk cId="2484102954" sldId="559"/>
        </pc:sldMkLst>
      </pc:sldChg>
    </pc:docChg>
  </pc:docChgLst>
  <pc:docChgLst>
    <pc:chgData name="延齡 楊" userId="3b99287881d56c4f" providerId="LiveId" clId="{0EAFD678-0D2E-C44A-8D55-149B610410C9}"/>
    <pc:docChg chg="undo custSel addSld delSld modSld sldOrd">
      <pc:chgData name="延齡 楊" userId="3b99287881d56c4f" providerId="LiveId" clId="{0EAFD678-0D2E-C44A-8D55-149B610410C9}" dt="2020-07-06T19:07:14.978" v="125"/>
      <pc:docMkLst>
        <pc:docMk/>
      </pc:docMkLst>
      <pc:sldChg chg="delSp modSp">
        <pc:chgData name="延齡 楊" userId="3b99287881d56c4f" providerId="LiveId" clId="{0EAFD678-0D2E-C44A-8D55-149B610410C9}" dt="2020-07-06T19:01:30.491" v="80" actId="1076"/>
        <pc:sldMkLst>
          <pc:docMk/>
          <pc:sldMk cId="2069194986" sldId="256"/>
        </pc:sldMkLst>
        <pc:spChg chg="del">
          <ac:chgData name="延齡 楊" userId="3b99287881d56c4f" providerId="LiveId" clId="{0EAFD678-0D2E-C44A-8D55-149B610410C9}" dt="2020-07-06T19:00:38.784" v="68" actId="478"/>
          <ac:spMkLst>
            <pc:docMk/>
            <pc:sldMk cId="2069194986" sldId="256"/>
            <ac:spMk id="15" creationId="{13FFCF54-0F69-2740-A821-8883315F7B42}"/>
          </ac:spMkLst>
        </pc:spChg>
        <pc:spChg chg="mod">
          <ac:chgData name="延齡 楊" userId="3b99287881d56c4f" providerId="LiveId" clId="{0EAFD678-0D2E-C44A-8D55-149B610410C9}" dt="2020-07-06T19:01:19.897" v="76" actId="1076"/>
          <ac:spMkLst>
            <pc:docMk/>
            <pc:sldMk cId="2069194986" sldId="256"/>
            <ac:spMk id="16" creationId="{14182317-0322-6E45-87D7-0E7A5FEA1296}"/>
          </ac:spMkLst>
        </pc:spChg>
        <pc:spChg chg="mod">
          <ac:chgData name="延齡 楊" userId="3b99287881d56c4f" providerId="LiveId" clId="{0EAFD678-0D2E-C44A-8D55-149B610410C9}" dt="2020-07-06T19:01:15.788" v="75" actId="14100"/>
          <ac:spMkLst>
            <pc:docMk/>
            <pc:sldMk cId="2069194986" sldId="256"/>
            <ac:spMk id="18" creationId="{05D585C9-3B40-924A-AA3A-764F287925F9}"/>
          </ac:spMkLst>
        </pc:spChg>
        <pc:picChg chg="mod">
          <ac:chgData name="延齡 楊" userId="3b99287881d56c4f" providerId="LiveId" clId="{0EAFD678-0D2E-C44A-8D55-149B610410C9}" dt="2020-07-06T19:01:26.381" v="78" actId="1076"/>
          <ac:picMkLst>
            <pc:docMk/>
            <pc:sldMk cId="2069194986" sldId="256"/>
            <ac:picMk id="56" creationId="{D9FF0522-C093-904D-B653-53FE584A8763}"/>
          </ac:picMkLst>
        </pc:picChg>
        <pc:picChg chg="mod">
          <ac:chgData name="延齡 楊" userId="3b99287881d56c4f" providerId="LiveId" clId="{0EAFD678-0D2E-C44A-8D55-149B610410C9}" dt="2020-07-06T19:01:28.800" v="79" actId="1076"/>
          <ac:picMkLst>
            <pc:docMk/>
            <pc:sldMk cId="2069194986" sldId="256"/>
            <ac:picMk id="57" creationId="{55C7456B-2B97-0045-BAB8-C15B9FFFE786}"/>
          </ac:picMkLst>
        </pc:picChg>
        <pc:picChg chg="mod">
          <ac:chgData name="延齡 楊" userId="3b99287881d56c4f" providerId="LiveId" clId="{0EAFD678-0D2E-C44A-8D55-149B610410C9}" dt="2020-07-06T19:01:30.491" v="80" actId="1076"/>
          <ac:picMkLst>
            <pc:docMk/>
            <pc:sldMk cId="2069194986" sldId="256"/>
            <ac:picMk id="59" creationId="{8B71D15A-7829-2A41-B11D-D6EAD471BC07}"/>
          </ac:picMkLst>
        </pc:picChg>
        <pc:cxnChg chg="del mod">
          <ac:chgData name="延齡 楊" userId="3b99287881d56c4f" providerId="LiveId" clId="{0EAFD678-0D2E-C44A-8D55-149B610410C9}" dt="2020-07-06T19:00:40.652" v="69" actId="478"/>
          <ac:cxnSpMkLst>
            <pc:docMk/>
            <pc:sldMk cId="2069194986" sldId="256"/>
            <ac:cxnSpMk id="22" creationId="{38152962-ABA7-A24C-A0F9-B040DD0D368B}"/>
          </ac:cxnSpMkLst>
        </pc:cxnChg>
        <pc:cxnChg chg="mod">
          <ac:chgData name="延齡 楊" userId="3b99287881d56c4f" providerId="LiveId" clId="{0EAFD678-0D2E-C44A-8D55-149B610410C9}" dt="2020-07-06T19:01:23.109" v="77" actId="14100"/>
          <ac:cxnSpMkLst>
            <pc:docMk/>
            <pc:sldMk cId="2069194986" sldId="256"/>
            <ac:cxnSpMk id="25" creationId="{0BCAA235-A083-EA4B-8362-A7F2333AD17E}"/>
          </ac:cxnSpMkLst>
        </pc:cxnChg>
        <pc:cxnChg chg="mod">
          <ac:chgData name="延齡 楊" userId="3b99287881d56c4f" providerId="LiveId" clId="{0EAFD678-0D2E-C44A-8D55-149B610410C9}" dt="2020-07-06T19:01:15.788" v="75" actId="14100"/>
          <ac:cxnSpMkLst>
            <pc:docMk/>
            <pc:sldMk cId="2069194986" sldId="256"/>
            <ac:cxnSpMk id="32" creationId="{73E5C53C-0159-F443-BF35-3873205BCB2F}"/>
          </ac:cxnSpMkLst>
        </pc:cxnChg>
        <pc:cxnChg chg="mod">
          <ac:chgData name="延齡 楊" userId="3b99287881d56c4f" providerId="LiveId" clId="{0EAFD678-0D2E-C44A-8D55-149B610410C9}" dt="2020-07-06T19:01:19.897" v="76" actId="1076"/>
          <ac:cxnSpMkLst>
            <pc:docMk/>
            <pc:sldMk cId="2069194986" sldId="256"/>
            <ac:cxnSpMk id="35" creationId="{04C06D55-7F12-5B4B-AB76-6A73768B6125}"/>
          </ac:cxnSpMkLst>
        </pc:cxnChg>
      </pc:sldChg>
      <pc:sldChg chg="modAnim">
        <pc:chgData name="延齡 楊" userId="3b99287881d56c4f" providerId="LiveId" clId="{0EAFD678-0D2E-C44A-8D55-149B610410C9}" dt="2020-07-06T18:52:46.126" v="28"/>
        <pc:sldMkLst>
          <pc:docMk/>
          <pc:sldMk cId="363200722" sldId="261"/>
        </pc:sldMkLst>
      </pc:sldChg>
      <pc:sldChg chg="modSp modAnim">
        <pc:chgData name="延齡 楊" userId="3b99287881d56c4f" providerId="LiveId" clId="{0EAFD678-0D2E-C44A-8D55-149B610410C9}" dt="2020-07-06T18:56:29.296" v="51"/>
        <pc:sldMkLst>
          <pc:docMk/>
          <pc:sldMk cId="3337739141" sldId="262"/>
        </pc:sldMkLst>
        <pc:spChg chg="mod">
          <ac:chgData name="延齡 楊" userId="3b99287881d56c4f" providerId="LiveId" clId="{0EAFD678-0D2E-C44A-8D55-149B610410C9}" dt="2020-07-06T18:56:20.590" v="49" actId="20577"/>
          <ac:spMkLst>
            <pc:docMk/>
            <pc:sldMk cId="3337739141" sldId="262"/>
            <ac:spMk id="77" creationId="{A11C9794-FF5D-8F42-B054-40F933882676}"/>
          </ac:spMkLst>
        </pc:spChg>
      </pc:sldChg>
      <pc:sldChg chg="addSp modSp">
        <pc:chgData name="延齡 楊" userId="3b99287881d56c4f" providerId="LiveId" clId="{0EAFD678-0D2E-C44A-8D55-149B610410C9}" dt="2020-07-06T19:05:01.056" v="122" actId="1076"/>
        <pc:sldMkLst>
          <pc:docMk/>
          <pc:sldMk cId="1733292153" sldId="271"/>
        </pc:sldMkLst>
        <pc:graphicFrameChg chg="mod modGraphic">
          <ac:chgData name="延齡 楊" userId="3b99287881d56c4f" providerId="LiveId" clId="{0EAFD678-0D2E-C44A-8D55-149B610410C9}" dt="2020-07-06T19:04:57.671" v="121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add mod">
          <ac:chgData name="延齡 楊" userId="3b99287881d56c4f" providerId="LiveId" clId="{0EAFD678-0D2E-C44A-8D55-149B610410C9}" dt="2020-07-06T19:04:29.421" v="112" actId="1076"/>
          <ac:picMkLst>
            <pc:docMk/>
            <pc:sldMk cId="1733292153" sldId="271"/>
            <ac:picMk id="2" creationId="{42C9E19C-D60F-4446-B4B9-9AC6CFF5EEC2}"/>
          </ac:picMkLst>
        </pc:picChg>
        <pc:picChg chg="mod">
          <ac:chgData name="延齡 楊" userId="3b99287881d56c4f" providerId="LiveId" clId="{0EAFD678-0D2E-C44A-8D55-149B610410C9}" dt="2020-07-06T19:05:01.056" v="122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延齡 楊" userId="3b99287881d56c4f" providerId="LiveId" clId="{0EAFD678-0D2E-C44A-8D55-149B610410C9}" dt="2020-07-06T19:04:35.526" v="114" actId="14100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延齡 楊" userId="3b99287881d56c4f" providerId="LiveId" clId="{0EAFD678-0D2E-C44A-8D55-149B610410C9}" dt="2020-07-06T19:04:45.851" v="119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延齡 楊" userId="3b99287881d56c4f" providerId="LiveId" clId="{0EAFD678-0D2E-C44A-8D55-149B610410C9}" dt="2020-07-06T19:04:22.325" v="109" actId="1076"/>
          <ac:picMkLst>
            <pc:docMk/>
            <pc:sldMk cId="1733292153" sldId="271"/>
            <ac:picMk id="16" creationId="{1E5F9982-2BF1-D64C-807D-A7AE598E2041}"/>
          </ac:picMkLst>
        </pc:picChg>
        <pc:picChg chg="mod">
          <ac:chgData name="延齡 楊" userId="3b99287881d56c4f" providerId="LiveId" clId="{0EAFD678-0D2E-C44A-8D55-149B610410C9}" dt="2020-07-06T19:04:48.384" v="120" actId="1076"/>
          <ac:picMkLst>
            <pc:docMk/>
            <pc:sldMk cId="1733292153" sldId="271"/>
            <ac:picMk id="20" creationId="{AF4F9970-E112-4F92-A052-3BA3EEA64A9D}"/>
          </ac:picMkLst>
        </pc:picChg>
        <pc:picChg chg="mod">
          <ac:chgData name="延齡 楊" userId="3b99287881d56c4f" providerId="LiveId" clId="{0EAFD678-0D2E-C44A-8D55-149B610410C9}" dt="2020-07-06T19:04:20.135" v="108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modSp modAnim">
        <pc:chgData name="延齡 楊" userId="3b99287881d56c4f" providerId="LiveId" clId="{0EAFD678-0D2E-C44A-8D55-149B610410C9}" dt="2020-07-06T18:54:44.121" v="39"/>
        <pc:sldMkLst>
          <pc:docMk/>
          <pc:sldMk cId="2979081156" sldId="306"/>
        </pc:sldMkLst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29" creationId="{FFF07562-879D-7749-9D2C-1C7A2486C757}"/>
          </ac:spMkLst>
        </pc:spChg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37" creationId="{B87C6B7B-21B7-8A4E-B4A2-116D2D1832DC}"/>
          </ac:spMkLst>
        </pc:spChg>
        <pc:spChg chg="mod">
          <ac:chgData name="延齡 楊" userId="3b99287881d56c4f" providerId="LiveId" clId="{0EAFD678-0D2E-C44A-8D55-149B610410C9}" dt="2020-07-06T18:54:34.855" v="37" actId="1076"/>
          <ac:spMkLst>
            <pc:docMk/>
            <pc:sldMk cId="2979081156" sldId="306"/>
            <ac:spMk id="78" creationId="{68412628-460C-124C-8477-D5F65E78F77C}"/>
          </ac:spMkLst>
        </pc:spChg>
      </pc:sldChg>
      <pc:sldChg chg="addSp modSp">
        <pc:chgData name="延齡 楊" userId="3b99287881d56c4f" providerId="LiveId" clId="{0EAFD678-0D2E-C44A-8D55-149B610410C9}" dt="2020-07-06T18:47:38.789" v="5" actId="14100"/>
        <pc:sldMkLst>
          <pc:docMk/>
          <pc:sldMk cId="121753143" sldId="447"/>
        </pc:sldMkLst>
        <pc:spChg chg="add mod">
          <ac:chgData name="延齡 楊" userId="3b99287881d56c4f" providerId="LiveId" clId="{0EAFD678-0D2E-C44A-8D55-149B610410C9}" dt="2020-07-06T18:47:38.789" v="5" actId="14100"/>
          <ac:spMkLst>
            <pc:docMk/>
            <pc:sldMk cId="121753143" sldId="447"/>
            <ac:spMk id="7" creationId="{527ACC20-E742-7C4E-99C8-0D1DA543DB4E}"/>
          </ac:spMkLst>
        </pc:spChg>
        <pc:picChg chg="mod">
          <ac:chgData name="延齡 楊" userId="3b99287881d56c4f" providerId="LiveId" clId="{0EAFD678-0D2E-C44A-8D55-149B610410C9}" dt="2020-07-06T18:47:28.663" v="2" actId="1076"/>
          <ac:picMkLst>
            <pc:docMk/>
            <pc:sldMk cId="121753143" sldId="447"/>
            <ac:picMk id="5" creationId="{8CB23B78-ACC2-40D5-AF45-820BA36245E4}"/>
          </ac:picMkLst>
        </pc:picChg>
      </pc:sldChg>
      <pc:sldChg chg="modAnim">
        <pc:chgData name="延齡 楊" userId="3b99287881d56c4f" providerId="LiveId" clId="{0EAFD678-0D2E-C44A-8D55-149B610410C9}" dt="2020-07-06T18:49:11.554" v="8"/>
        <pc:sldMkLst>
          <pc:docMk/>
          <pc:sldMk cId="3659772438" sldId="475"/>
        </pc:sldMkLst>
      </pc:sldChg>
      <pc:sldChg chg="modAnim">
        <pc:chgData name="延齡 楊" userId="3b99287881d56c4f" providerId="LiveId" clId="{0EAFD678-0D2E-C44A-8D55-149B610410C9}" dt="2020-07-06T18:49:25.454" v="11"/>
        <pc:sldMkLst>
          <pc:docMk/>
          <pc:sldMk cId="2870495665" sldId="479"/>
        </pc:sldMkLst>
      </pc:sldChg>
      <pc:sldChg chg="modAnim">
        <pc:chgData name="延齡 楊" userId="3b99287881d56c4f" providerId="LiveId" clId="{0EAFD678-0D2E-C44A-8D55-149B610410C9}" dt="2020-07-06T18:49:40.936" v="14"/>
        <pc:sldMkLst>
          <pc:docMk/>
          <pc:sldMk cId="2484190506" sldId="480"/>
        </pc:sldMkLst>
      </pc:sldChg>
      <pc:sldChg chg="del">
        <pc:chgData name="延齡 楊" userId="3b99287881d56c4f" providerId="LiveId" clId="{0EAFD678-0D2E-C44A-8D55-149B610410C9}" dt="2020-07-06T18:58:05.145" v="61" actId="2696"/>
        <pc:sldMkLst>
          <pc:docMk/>
          <pc:sldMk cId="347661709" sldId="508"/>
        </pc:sldMkLst>
      </pc:sldChg>
      <pc:sldChg chg="add">
        <pc:chgData name="延齡 楊" userId="3b99287881d56c4f" providerId="LiveId" clId="{0EAFD678-0D2E-C44A-8D55-149B610410C9}" dt="2020-07-06T18:58:08.311" v="62"/>
        <pc:sldMkLst>
          <pc:docMk/>
          <pc:sldMk cId="2993060404" sldId="508"/>
        </pc:sldMkLst>
      </pc:sldChg>
      <pc:sldChg chg="modAnim">
        <pc:chgData name="延齡 楊" userId="3b99287881d56c4f" providerId="LiveId" clId="{0EAFD678-0D2E-C44A-8D55-149B610410C9}" dt="2020-07-06T18:53:33.589" v="29"/>
        <pc:sldMkLst>
          <pc:docMk/>
          <pc:sldMk cId="1889418123" sldId="510"/>
        </pc:sldMkLst>
      </pc:sldChg>
      <pc:sldChg chg="modSp">
        <pc:chgData name="延齡 楊" userId="3b99287881d56c4f" providerId="LiveId" clId="{0EAFD678-0D2E-C44A-8D55-149B610410C9}" dt="2020-07-06T18:57:38.730" v="58" actId="1076"/>
        <pc:sldMkLst>
          <pc:docMk/>
          <pc:sldMk cId="323822687" sldId="511"/>
        </pc:sldMkLst>
        <pc:spChg chg="mod">
          <ac:chgData name="延齡 楊" userId="3b99287881d56c4f" providerId="LiveId" clId="{0EAFD678-0D2E-C44A-8D55-149B610410C9}" dt="2020-07-06T18:57:38.730" v="58" actId="1076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EAFD678-0D2E-C44A-8D55-149B610410C9}" dt="2020-07-06T18:57:30.828" v="56" actId="1076"/>
          <ac:spMkLst>
            <pc:docMk/>
            <pc:sldMk cId="323822687" sldId="511"/>
            <ac:spMk id="46" creationId="{665D07C8-6AAF-C740-B914-638E12D9AC5B}"/>
          </ac:spMkLst>
        </pc:spChg>
      </pc:sldChg>
      <pc:sldChg chg="modSp ord">
        <pc:chgData name="延齡 楊" userId="3b99287881d56c4f" providerId="LiveId" clId="{0EAFD678-0D2E-C44A-8D55-149B610410C9}" dt="2020-07-06T19:06:52.293" v="124" actId="20577"/>
        <pc:sldMkLst>
          <pc:docMk/>
          <pc:sldMk cId="1093798651" sldId="514"/>
        </pc:sldMkLst>
        <pc:spChg chg="mod">
          <ac:chgData name="延齡 楊" userId="3b99287881d56c4f" providerId="LiveId" clId="{0EAFD678-0D2E-C44A-8D55-149B610410C9}" dt="2020-07-06T19:06:52.293" v="124" actId="20577"/>
          <ac:spMkLst>
            <pc:docMk/>
            <pc:sldMk cId="1093798651" sldId="514"/>
            <ac:spMk id="64" creationId="{5458CF73-40D4-7F49-9409-22B2FBEF4306}"/>
          </ac:spMkLst>
        </pc:spChg>
      </pc:sldChg>
      <pc:sldChg chg="modAnim">
        <pc:chgData name="延齡 楊" userId="3b99287881d56c4f" providerId="LiveId" clId="{0EAFD678-0D2E-C44A-8D55-149B610410C9}" dt="2020-07-06T18:57:07.720" v="54"/>
        <pc:sldMkLst>
          <pc:docMk/>
          <pc:sldMk cId="3462253652" sldId="516"/>
        </pc:sldMkLst>
      </pc:sldChg>
      <pc:sldChg chg="modAnim">
        <pc:chgData name="延齡 楊" userId="3b99287881d56c4f" providerId="LiveId" clId="{0EAFD678-0D2E-C44A-8D55-149B610410C9}" dt="2020-07-06T18:50:15.849" v="15"/>
        <pc:sldMkLst>
          <pc:docMk/>
          <pc:sldMk cId="832872947" sldId="520"/>
        </pc:sldMkLst>
      </pc:sldChg>
      <pc:sldChg chg="modSp">
        <pc:chgData name="延齡 楊" userId="3b99287881d56c4f" providerId="LiveId" clId="{0EAFD678-0D2E-C44A-8D55-149B610410C9}" dt="2020-07-06T18:59:22.442" v="67" actId="1076"/>
        <pc:sldMkLst>
          <pc:docMk/>
          <pc:sldMk cId="437657657" sldId="554"/>
        </pc:sldMkLst>
        <pc:spChg chg="mod">
          <ac:chgData name="延齡 楊" userId="3b99287881d56c4f" providerId="LiveId" clId="{0EAFD678-0D2E-C44A-8D55-149B610410C9}" dt="2020-07-06T18:58:55.939" v="66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0EAFD678-0D2E-C44A-8D55-149B610410C9}" dt="2020-07-06T18:59:22.442" v="67" actId="1076"/>
          <ac:spMkLst>
            <pc:docMk/>
            <pc:sldMk cId="437657657" sldId="554"/>
            <ac:spMk id="15" creationId="{2DCEC527-55A3-A24F-8F9D-3265CE18C829}"/>
          </ac:spMkLst>
        </pc:spChg>
      </pc:sldChg>
      <pc:sldChg chg="ord">
        <pc:chgData name="延齡 楊" userId="3b99287881d56c4f" providerId="LiveId" clId="{0EAFD678-0D2E-C44A-8D55-149B610410C9}" dt="2020-07-06T19:07:14.978" v="125"/>
        <pc:sldMkLst>
          <pc:docMk/>
          <pc:sldMk cId="740588044" sldId="5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99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758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531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4209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3046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77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301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4199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366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1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7891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92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523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7252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0412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954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5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093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205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492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71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5889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6031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37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91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7172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820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2512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823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7639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077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359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128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419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3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1390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820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4269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5535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7015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0965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910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88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87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4597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040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753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643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500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196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540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50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ust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10.png"/><Relationship Id="rId4" Type="http://schemas.openxmlformats.org/officeDocument/2006/relationships/hyperlink" Target="https://www.anaconda.com/downloa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microsoft.com/office/2007/relationships/hdphoto" Target="../media/hdphoto3.wdp"/><Relationship Id="rId5" Type="http://schemas.openxmlformats.org/officeDocument/2006/relationships/image" Target="../media/image3.tiff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f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python.org/3/library/math.html" TargetMode="Externa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8.jpeg"/><Relationship Id="rId7" Type="http://schemas.microsoft.com/office/2007/relationships/hdphoto" Target="../media/hdphoto1.wdp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9.tiff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11" Type="http://schemas.openxmlformats.org/officeDocument/2006/relationships/image" Target="../media/image37.tiff"/><Relationship Id="rId5" Type="http://schemas.openxmlformats.org/officeDocument/2006/relationships/image" Target="../media/image32.tiff"/><Relationship Id="rId10" Type="http://schemas.openxmlformats.org/officeDocument/2006/relationships/image" Target="../media/image36.tiff"/><Relationship Id="rId4" Type="http://schemas.openxmlformats.org/officeDocument/2006/relationships/image" Target="../media/image31.tiff"/><Relationship Id="rId9" Type="http://schemas.openxmlformats.org/officeDocument/2006/relationships/image" Target="../media/image35.tiff"/><Relationship Id="rId14" Type="http://schemas.openxmlformats.org/officeDocument/2006/relationships/image" Target="../media/image4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CE6EC6D-84A6-4F48-9BC3-7928F64B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910695"/>
            <a:ext cx="10036630" cy="46410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E8BCAE-6D51-E44D-880D-88EA13DE9BC3}"/>
              </a:ext>
            </a:extLst>
          </p:cNvPr>
          <p:cNvSpPr/>
          <p:nvPr/>
        </p:nvSpPr>
        <p:spPr>
          <a:xfrm>
            <a:off x="3522217" y="5642935"/>
            <a:ext cx="5147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https://github.com/chiustin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9CAF17-C3AB-0248-977F-778B4AB1A844}"/>
              </a:ext>
            </a:extLst>
          </p:cNvPr>
          <p:cNvSpPr/>
          <p:nvPr/>
        </p:nvSpPr>
        <p:spPr>
          <a:xfrm>
            <a:off x="3687489" y="2623830"/>
            <a:ext cx="3605939" cy="72897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058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BC0454F6-F43E-4BAC-8943-053C3DBF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Wanted Programming Languages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C02A83-D501-491E-88B7-3E62037B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92" y="2006911"/>
            <a:ext cx="11821131" cy="45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Document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49DCE5-C4C9-764E-9E5D-FE96F1FC90D2}"/>
              </a:ext>
            </a:extLst>
          </p:cNvPr>
          <p:cNvSpPr txBox="1"/>
          <p:nvPr/>
        </p:nvSpPr>
        <p:spPr>
          <a:xfrm>
            <a:off x="5713523" y="621794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B23B78-ACC2-40D5-AF45-820BA3624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7514"/>
            <a:ext cx="12192000" cy="53767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7ACC20-E742-7C4E-99C8-0D1DA543DB4E}"/>
              </a:ext>
            </a:extLst>
          </p:cNvPr>
          <p:cNvSpPr/>
          <p:nvPr/>
        </p:nvSpPr>
        <p:spPr>
          <a:xfrm>
            <a:off x="1826032" y="2612945"/>
            <a:ext cx="590597" cy="43505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5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3157A5-9F70-B64E-83D6-1F55E75F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820014"/>
            <a:ext cx="4683410" cy="11464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kumimoji="1" lang="zh-TW" altLang="en-US" sz="4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57F4A91-D6B2-FF4F-AC71-E2F5BED520C4}"/>
              </a:ext>
            </a:extLst>
          </p:cNvPr>
          <p:cNvSpPr txBox="1"/>
          <p:nvPr/>
        </p:nvSpPr>
        <p:spPr>
          <a:xfrm>
            <a:off x="203037" y="206947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優點：處理有關資料分析與科學計算套件齊全</a:t>
            </a:r>
            <a:endParaRPr kumimoji="1" lang="en-US" altLang="zh-TW" dirty="0"/>
          </a:p>
          <a:p>
            <a:r>
              <a:rPr kumimoji="1" lang="zh-TW" altLang="en-US" dirty="0"/>
              <a:t>缺點：占空間</a:t>
            </a:r>
            <a:endParaRPr kumimoji="1"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983B45-0DF8-8541-8234-FFD7C80EA02E}"/>
              </a:ext>
            </a:extLst>
          </p:cNvPr>
          <p:cNvSpPr/>
          <p:nvPr/>
        </p:nvSpPr>
        <p:spPr>
          <a:xfrm>
            <a:off x="203037" y="3279433"/>
            <a:ext cx="4282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hlinkClick r:id="rId4"/>
              </a:rPr>
              <a:t>https://www.anaconda.com/download</a:t>
            </a:r>
            <a:endParaRPr lang="zh-TW" altLang="en-US" sz="2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15E2F5-E578-6443-8DA7-65D0D6B45E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8F3126-A5C0-8643-A50A-5D4D0600E67D}"/>
              </a:ext>
            </a:extLst>
          </p:cNvPr>
          <p:cNvSpPr txBox="1"/>
          <p:nvPr/>
        </p:nvSpPr>
        <p:spPr>
          <a:xfrm>
            <a:off x="146512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D850AE6-7142-498C-AFA5-4A21C6411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38"/>
          <a:stretch/>
        </p:blipFill>
        <p:spPr>
          <a:xfrm>
            <a:off x="203200" y="3899338"/>
            <a:ext cx="5553999" cy="26657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104A3D4-4C2F-499A-8DD8-5F4D7A91FAD3}"/>
              </a:ext>
            </a:extLst>
          </p:cNvPr>
          <p:cNvSpPr/>
          <p:nvPr/>
        </p:nvSpPr>
        <p:spPr>
          <a:xfrm>
            <a:off x="283779" y="6224604"/>
            <a:ext cx="757370" cy="40881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CDD19B6-1306-4251-860E-2E56F47D4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020" y="1568020"/>
            <a:ext cx="6134765" cy="46661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71C28EE-80F2-4E1E-B104-4E64F1ABDB5D}"/>
              </a:ext>
            </a:extLst>
          </p:cNvPr>
          <p:cNvSpPr/>
          <p:nvPr/>
        </p:nvSpPr>
        <p:spPr>
          <a:xfrm>
            <a:off x="5872831" y="2888055"/>
            <a:ext cx="1596277" cy="156625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532288-3299-1D43-B7C9-59E6F957B5AA}"/>
              </a:ext>
            </a:extLst>
          </p:cNvPr>
          <p:cNvSpPr/>
          <p:nvPr/>
        </p:nvSpPr>
        <p:spPr>
          <a:xfrm>
            <a:off x="182880" y="28549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DF53E5-3C9D-6845-BCC8-1698C9C4AFE7}"/>
              </a:ext>
            </a:extLst>
          </p:cNvPr>
          <p:cNvSpPr/>
          <p:nvPr/>
        </p:nvSpPr>
        <p:spPr>
          <a:xfrm>
            <a:off x="182879" y="5575787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E276CF-36A2-AB47-AA38-2FC711EC418D}"/>
              </a:ext>
            </a:extLst>
          </p:cNvPr>
          <p:cNvSpPr/>
          <p:nvPr/>
        </p:nvSpPr>
        <p:spPr>
          <a:xfrm>
            <a:off x="5757199" y="23164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6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 (anaconda3)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2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8B5ABC-2ED6-4FA7-B6E5-0BAFCD914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7"/>
          <a:stretch/>
        </p:blipFill>
        <p:spPr>
          <a:xfrm>
            <a:off x="2026227" y="1017876"/>
            <a:ext cx="3086100" cy="56413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2566261" y="4028087"/>
            <a:ext cx="1676836" cy="32538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241618-E13D-4E3E-8382-E8F05D55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35" y="1017875"/>
            <a:ext cx="3076575" cy="56413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34AA186-240A-4E4A-A6A9-3C7C2DFA4A35}"/>
              </a:ext>
            </a:extLst>
          </p:cNvPr>
          <p:cNvSpPr/>
          <p:nvPr/>
        </p:nvSpPr>
        <p:spPr>
          <a:xfrm>
            <a:off x="6789163" y="1017875"/>
            <a:ext cx="3099847" cy="5653938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2E927E-98D8-A345-A026-2E19EC88AE9F}"/>
              </a:ext>
            </a:extLst>
          </p:cNvPr>
          <p:cNvSpPr/>
          <p:nvPr/>
        </p:nvSpPr>
        <p:spPr>
          <a:xfrm>
            <a:off x="7460118" y="3804769"/>
            <a:ext cx="2428892" cy="30857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582F9F8-9A48-4B19-B6A6-4254B97A3E12}"/>
              </a:ext>
            </a:extLst>
          </p:cNvPr>
          <p:cNvSpPr txBox="1"/>
          <p:nvPr/>
        </p:nvSpPr>
        <p:spPr>
          <a:xfrm>
            <a:off x="484591" y="340270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8518E2-1E62-4B62-8737-CEB80D108DC2}"/>
              </a:ext>
            </a:extLst>
          </p:cNvPr>
          <p:cNvSpPr txBox="1"/>
          <p:nvPr/>
        </p:nvSpPr>
        <p:spPr>
          <a:xfrm>
            <a:off x="10047482" y="3635888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95844D5-5B8E-1747-AFE7-0664BB139E4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43097" y="3959054"/>
            <a:ext cx="3156758" cy="231725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86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3C8DAEC-1D51-420F-8B56-14C84D5D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3" y="808522"/>
            <a:ext cx="11072975" cy="60494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3380073" y="1886710"/>
            <a:ext cx="1482872" cy="167390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205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9ACB2D-55A9-486F-BD8C-4AFD8839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656"/>
            <a:ext cx="12192000" cy="60593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8860072" y="1174468"/>
            <a:ext cx="3280346" cy="37297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98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A37258-88FF-4627-AEAE-D82009CB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3984984" y="2053883"/>
            <a:ext cx="882438" cy="92846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64B4F4-58D7-4B2A-AD21-2B5ECDAE0E45}"/>
              </a:ext>
            </a:extLst>
          </p:cNvPr>
          <p:cNvSpPr/>
          <p:nvPr/>
        </p:nvSpPr>
        <p:spPr>
          <a:xfrm>
            <a:off x="278780" y="1730326"/>
            <a:ext cx="2717637" cy="3938954"/>
          </a:xfrm>
          <a:prstGeom prst="rect">
            <a:avLst/>
          </a:prstGeom>
          <a:noFill/>
          <a:ln w="63500">
            <a:solidFill>
              <a:srgbClr val="00FA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72AFF5-C796-42DC-BEE1-E6AC7C5144A8}"/>
              </a:ext>
            </a:extLst>
          </p:cNvPr>
          <p:cNvSpPr/>
          <p:nvPr/>
        </p:nvSpPr>
        <p:spPr>
          <a:xfrm>
            <a:off x="720001" y="1034801"/>
            <a:ext cx="2300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path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5E9901-6B71-4EF5-B3E2-05D59814C8EC}"/>
              </a:ext>
            </a:extLst>
          </p:cNvPr>
          <p:cNvSpPr/>
          <p:nvPr/>
        </p:nvSpPr>
        <p:spPr>
          <a:xfrm>
            <a:off x="942536" y="5669280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00F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endParaRPr lang="zh-TW" altLang="en-US" sz="3600" dirty="0">
              <a:solidFill>
                <a:srgbClr val="00FA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26E649-7732-4AB7-825D-08BDC3FF7058}"/>
              </a:ext>
            </a:extLst>
          </p:cNvPr>
          <p:cNvSpPr/>
          <p:nvPr/>
        </p:nvSpPr>
        <p:spPr>
          <a:xfrm>
            <a:off x="278781" y="1188720"/>
            <a:ext cx="441220" cy="412128"/>
          </a:xfrm>
          <a:prstGeom prst="rect">
            <a:avLst/>
          </a:prstGeom>
          <a:noFill/>
          <a:ln w="635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B797A5-CFFD-4A71-8C28-CC6DEC954B06}"/>
              </a:ext>
            </a:extLst>
          </p:cNvPr>
          <p:cNvSpPr/>
          <p:nvPr/>
        </p:nvSpPr>
        <p:spPr>
          <a:xfrm>
            <a:off x="5058575" y="2194951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Python project﻿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80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6F26EF-B892-4270-A7BB-E6E410F2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278780" y="5563588"/>
            <a:ext cx="2717637" cy="26043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AD565A-2DBF-42D5-B0E2-0EC3BD32F8FD}"/>
              </a:ext>
            </a:extLst>
          </p:cNvPr>
          <p:cNvSpPr/>
          <p:nvPr/>
        </p:nvSpPr>
        <p:spPr>
          <a:xfrm>
            <a:off x="993832" y="5864185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5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7AC3A1-64F3-462E-81B4-C78BA1CD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498" b="22295"/>
          <a:stretch/>
        </p:blipFill>
        <p:spPr>
          <a:xfrm>
            <a:off x="139426" y="1065439"/>
            <a:ext cx="11874383" cy="2600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ED8ACE-00C4-0E42-9E73-DE6354E3D459}"/>
              </a:ext>
            </a:extLst>
          </p:cNvPr>
          <p:cNvSpPr/>
          <p:nvPr/>
        </p:nvSpPr>
        <p:spPr>
          <a:xfrm>
            <a:off x="6944111" y="2365711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0657-DF44-B040-A534-15AAE0147790}"/>
              </a:ext>
            </a:extLst>
          </p:cNvPr>
          <p:cNvSpPr/>
          <p:nvPr/>
        </p:nvSpPr>
        <p:spPr>
          <a:xfrm>
            <a:off x="5965574" y="2995422"/>
            <a:ext cx="350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Area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418F96-EF3A-4498-9C20-6B832CF841EF}"/>
              </a:ext>
            </a:extLst>
          </p:cNvPr>
          <p:cNvSpPr/>
          <p:nvPr/>
        </p:nvSpPr>
        <p:spPr>
          <a:xfrm>
            <a:off x="841743" y="4835489"/>
            <a:ext cx="2582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0522A2-6345-4A68-9C36-C2C963710BC9}"/>
              </a:ext>
            </a:extLst>
          </p:cNvPr>
          <p:cNvSpPr/>
          <p:nvPr/>
        </p:nvSpPr>
        <p:spPr>
          <a:xfrm>
            <a:off x="3768844" y="4764970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rint</a:t>
            </a:r>
            <a:endParaRPr lang="zh-TW" altLang="en-US" sz="4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77E06A-8FF9-4147-9A08-CC9B1A59A9AE}"/>
              </a:ext>
            </a:extLst>
          </p:cNvPr>
          <p:cNvSpPr/>
          <p:nvPr/>
        </p:nvSpPr>
        <p:spPr>
          <a:xfrm>
            <a:off x="3768844" y="5589508"/>
            <a:ext cx="8238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('Python') </a:t>
            </a:r>
            <a:r>
              <a:rPr lang="en-US" altLang="zh-TW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zh-TW" altLang="en-US" sz="4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65F86E-72C8-4341-9140-0974895A6E2E}"/>
              </a:ext>
            </a:extLst>
          </p:cNvPr>
          <p:cNvSpPr/>
          <p:nvPr/>
        </p:nvSpPr>
        <p:spPr>
          <a:xfrm>
            <a:off x="1755888" y="2365712"/>
            <a:ext cx="2183065" cy="81358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ACB09D-D07D-462F-87D0-F2472BF952D4}"/>
              </a:ext>
            </a:extLst>
          </p:cNvPr>
          <p:cNvSpPr/>
          <p:nvPr/>
        </p:nvSpPr>
        <p:spPr>
          <a:xfrm>
            <a:off x="3038622" y="1575581"/>
            <a:ext cx="461888" cy="43206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AEA0EE-3BAA-44DA-808E-9B8D57EB1FA1}"/>
              </a:ext>
            </a:extLst>
          </p:cNvPr>
          <p:cNvSpPr/>
          <p:nvPr/>
        </p:nvSpPr>
        <p:spPr>
          <a:xfrm>
            <a:off x="1739475" y="3263700"/>
            <a:ext cx="2183065" cy="40228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500C80-5E94-4AA7-85F6-DC26E45CCAC6}"/>
              </a:ext>
            </a:extLst>
          </p:cNvPr>
          <p:cNvSpPr txBox="1"/>
          <p:nvPr/>
        </p:nvSpPr>
        <p:spPr>
          <a:xfrm>
            <a:off x="1304460" y="19581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7588D5-D6EC-4A0C-A886-4FB8C7AF3FAF}"/>
              </a:ext>
            </a:extLst>
          </p:cNvPr>
          <p:cNvSpPr txBox="1"/>
          <p:nvPr/>
        </p:nvSpPr>
        <p:spPr>
          <a:xfrm>
            <a:off x="2688879" y="95352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B2AC30-E3E0-4AE3-9F2D-4C8EA58FB569}"/>
              </a:ext>
            </a:extLst>
          </p:cNvPr>
          <p:cNvSpPr txBox="1"/>
          <p:nvPr/>
        </p:nvSpPr>
        <p:spPr>
          <a:xfrm>
            <a:off x="1304460" y="311315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05A5A5-3C01-4AC4-96AC-DEF5BD17FD95}"/>
              </a:ext>
            </a:extLst>
          </p:cNvPr>
          <p:cNvSpPr/>
          <p:nvPr/>
        </p:nvSpPr>
        <p:spPr>
          <a:xfrm>
            <a:off x="99772" y="379676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18FD671-03EC-40C0-A280-5E27C6800612}"/>
              </a:ext>
            </a:extLst>
          </p:cNvPr>
          <p:cNvSpPr/>
          <p:nvPr/>
        </p:nvSpPr>
        <p:spPr>
          <a:xfrm>
            <a:off x="847489" y="568184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7" grpId="0"/>
      <p:bldP spid="17" grpId="0"/>
      <p:bldP spid="19" grpId="0" animBg="1"/>
      <p:bldP spid="22" grpId="0" animBg="1"/>
      <p:bldP spid="23" grpId="0" animBg="1"/>
      <p:bldP spid="24" grpId="0"/>
      <p:bldP spid="25" grpId="0"/>
      <p:bldP spid="26" grpId="0"/>
      <p:bldP spid="8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0C8132-2D65-4D90-8CCE-A6775C2D4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92"/>
          <a:stretch/>
        </p:blipFill>
        <p:spPr>
          <a:xfrm>
            <a:off x="2368061" y="864116"/>
            <a:ext cx="7455877" cy="53028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Python Indentation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0B3D84-8FA1-8D4C-B3CE-D792A93C7FB9}"/>
              </a:ext>
            </a:extLst>
          </p:cNvPr>
          <p:cNvSpPr/>
          <p:nvPr/>
        </p:nvSpPr>
        <p:spPr>
          <a:xfrm>
            <a:off x="2219035" y="6222543"/>
            <a:ext cx="775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Statements should be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left-aligned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to the same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level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2162B3-AEB0-DB4D-BA9E-2F1DB76F1FC9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 flipV="1">
            <a:off x="1791264" y="3798471"/>
            <a:ext cx="2074224" cy="1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E91F850-823A-3A4A-BBD7-52A3A31F1D9B}"/>
              </a:ext>
            </a:extLst>
          </p:cNvPr>
          <p:cNvSpPr/>
          <p:nvPr/>
        </p:nvSpPr>
        <p:spPr>
          <a:xfrm>
            <a:off x="503732" y="347530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DF0DA4A-6474-5F48-8463-42FD8817DD18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1580271" y="5187554"/>
            <a:ext cx="2285216" cy="0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C3484FC-AD3A-0C4F-AC2F-62439EE5A444}"/>
              </a:ext>
            </a:extLst>
          </p:cNvPr>
          <p:cNvSpPr/>
          <p:nvPr/>
        </p:nvSpPr>
        <p:spPr>
          <a:xfrm>
            <a:off x="709712" y="4864388"/>
            <a:ext cx="870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54EC8A-A1A7-BA40-AEF0-35CB25148B11}"/>
              </a:ext>
            </a:extLst>
          </p:cNvPr>
          <p:cNvSpPr/>
          <p:nvPr/>
        </p:nvSpPr>
        <p:spPr>
          <a:xfrm>
            <a:off x="3865487" y="4790234"/>
            <a:ext cx="551767" cy="7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A43208-FCB1-AB4D-8A2C-32E739769B71}"/>
              </a:ext>
            </a:extLst>
          </p:cNvPr>
          <p:cNvSpPr/>
          <p:nvPr/>
        </p:nvSpPr>
        <p:spPr>
          <a:xfrm>
            <a:off x="3865488" y="3418838"/>
            <a:ext cx="200075" cy="759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66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410811" y="4600754"/>
            <a:ext cx="520046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r>
              <a:rPr lang="zh-TW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 博士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hayato655169@gmail.com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07/07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2772013" y="621325"/>
            <a:ext cx="6647974" cy="37087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(I)</a:t>
            </a:r>
          </a:p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Introduction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7657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6E613B-DEC6-8745-80D8-357488AF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781"/>
              </p:ext>
            </p:extLst>
          </p:nvPr>
        </p:nvGraphicFramePr>
        <p:xfrm>
          <a:off x="5697910" y="942578"/>
          <a:ext cx="6169306" cy="563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2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398174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4934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Command Mode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38013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15508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select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46670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insert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79754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 and Checkpoint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Insert cell above/below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3702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8359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508306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above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8093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6159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Undo last cell deletion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34214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1A06ECA-DA32-4EA6-B694-8609F7BC3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346" b="29185"/>
          <a:stretch/>
        </p:blipFill>
        <p:spPr>
          <a:xfrm>
            <a:off x="452016" y="942578"/>
            <a:ext cx="4801938" cy="1110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8FBA570-2CF3-4E5C-AE0E-A4D112C9B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3" t="47584" r="95662" b="35752"/>
          <a:stretch/>
        </p:blipFill>
        <p:spPr>
          <a:xfrm>
            <a:off x="525600" y="2308945"/>
            <a:ext cx="435986" cy="469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89A226-A239-4C2A-83A3-391F7F1C8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0" t="47584" r="93657" b="35752"/>
          <a:stretch/>
        </p:blipFill>
        <p:spPr>
          <a:xfrm>
            <a:off x="528989" y="2880224"/>
            <a:ext cx="438538" cy="4695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4C316C-3AA8-4E11-B5AF-DEB9251F3C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2" t="47584" r="91863" b="35752"/>
          <a:stretch/>
        </p:blipFill>
        <p:spPr>
          <a:xfrm>
            <a:off x="525601" y="3451503"/>
            <a:ext cx="435986" cy="4695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C9C34B2-B73E-4FAF-A29B-5B9F80B8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6" t="47584" r="89808" b="35752"/>
          <a:stretch/>
        </p:blipFill>
        <p:spPr>
          <a:xfrm>
            <a:off x="522514" y="4022782"/>
            <a:ext cx="435986" cy="469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3C428E-B5F3-4151-8DB2-FB3B3BAE7D24}"/>
              </a:ext>
            </a:extLst>
          </p:cNvPr>
          <p:cNvSpPr/>
          <p:nvPr/>
        </p:nvSpPr>
        <p:spPr>
          <a:xfrm>
            <a:off x="895972" y="1679828"/>
            <a:ext cx="3946616" cy="2732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21ED713-C498-413A-B0FE-55BE0A19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95" t="47584" r="87850" b="35752"/>
          <a:stretch/>
        </p:blipFill>
        <p:spPr>
          <a:xfrm>
            <a:off x="522515" y="4594061"/>
            <a:ext cx="439072" cy="4695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6AA91A0-69EA-4B7D-AFF8-B4B02787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38" t="47584" r="85806" b="35752"/>
          <a:stretch/>
        </p:blipFill>
        <p:spPr>
          <a:xfrm>
            <a:off x="519429" y="5165340"/>
            <a:ext cx="439072" cy="4695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D40724D-BE3F-9A43-90C7-A9B2A4517455}"/>
              </a:ext>
            </a:extLst>
          </p:cNvPr>
          <p:cNvSpPr/>
          <p:nvPr/>
        </p:nvSpPr>
        <p:spPr>
          <a:xfrm>
            <a:off x="1145989" y="2220541"/>
            <a:ext cx="982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endParaRPr lang="zh-TW" altLang="en-US" sz="3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0D9AB0-B3A1-164B-B75A-8BA69E272C35}"/>
              </a:ext>
            </a:extLst>
          </p:cNvPr>
          <p:cNvSpPr/>
          <p:nvPr/>
        </p:nvSpPr>
        <p:spPr>
          <a:xfrm>
            <a:off x="1145988" y="2827794"/>
            <a:ext cx="3206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a cell below</a:t>
            </a:r>
            <a:endParaRPr lang="zh-TW" altLang="en-US" sz="3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7CAF4B-D302-D242-91EB-F91131B6104C}"/>
              </a:ext>
            </a:extLst>
          </p:cNvPr>
          <p:cNvSpPr/>
          <p:nvPr/>
        </p:nvSpPr>
        <p:spPr>
          <a:xfrm>
            <a:off x="1145988" y="3393877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the selected cell</a:t>
            </a:r>
            <a:endParaRPr lang="zh-TW" altLang="en-US" sz="3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2C3B3D-E5EA-B64A-BA85-B2A0800D7042}"/>
              </a:ext>
            </a:extLst>
          </p:cNvPr>
          <p:cNvSpPr/>
          <p:nvPr/>
        </p:nvSpPr>
        <p:spPr>
          <a:xfrm>
            <a:off x="1145988" y="39599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selected cell</a:t>
            </a:r>
            <a:endParaRPr lang="zh-TW" altLang="en-US" sz="3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A81F34-B6D4-7A4E-81A2-F8CC022C3284}"/>
              </a:ext>
            </a:extLst>
          </p:cNvPr>
          <p:cNvSpPr/>
          <p:nvPr/>
        </p:nvSpPr>
        <p:spPr>
          <a:xfrm>
            <a:off x="1145988" y="4536435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cells</a:t>
            </a:r>
            <a:endParaRPr lang="zh-TW" altLang="en-US" sz="3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3F792A-A478-EF4F-8454-BC2BC4ECA232}"/>
              </a:ext>
            </a:extLst>
          </p:cNvPr>
          <p:cNvSpPr/>
          <p:nvPr/>
        </p:nvSpPr>
        <p:spPr>
          <a:xfrm>
            <a:off x="1145988" y="5084735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selected cells</a:t>
            </a:r>
            <a:endParaRPr lang="zh-TW" altLang="en-US" sz="36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78385E8-39EE-8340-8F6C-CD0D4F85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1" t="48010" r="83942" b="36413"/>
          <a:stretch/>
        </p:blipFill>
        <p:spPr>
          <a:xfrm>
            <a:off x="517596" y="5736619"/>
            <a:ext cx="435986" cy="43890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5C45B01-2073-EF4A-93A6-1682FC722F4F}"/>
              </a:ext>
            </a:extLst>
          </p:cNvPr>
          <p:cNvSpPr/>
          <p:nvPr/>
        </p:nvSpPr>
        <p:spPr>
          <a:xfrm>
            <a:off x="1145988" y="566089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the kernel</a:t>
            </a:r>
            <a:endParaRPr lang="zh-TW" altLang="en-US" sz="36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F4D5313-30D5-3B49-AF4C-BFFD001C5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1" t="47422" r="81952" b="37001"/>
          <a:stretch/>
        </p:blipFill>
        <p:spPr>
          <a:xfrm>
            <a:off x="502007" y="6307898"/>
            <a:ext cx="435986" cy="43890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1455A8A-A721-8E4D-A213-3FFD5524CAC8}"/>
              </a:ext>
            </a:extLst>
          </p:cNvPr>
          <p:cNvSpPr/>
          <p:nvPr/>
        </p:nvSpPr>
        <p:spPr>
          <a:xfrm>
            <a:off x="1145988" y="6234963"/>
            <a:ext cx="3081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 the kernel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777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04313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6723710" y="4400130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A76B597-89D7-5649-8A7F-275EBBBB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82" y="2526243"/>
            <a:ext cx="1066800" cy="3302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6F1E841-154E-C946-B5DB-979A873C8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82" y="3968556"/>
            <a:ext cx="1600200" cy="3429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66AFE07-7F2A-9745-8F3E-3C5D6D285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482" y="5426836"/>
            <a:ext cx="1676400" cy="3429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BBC97EA-627B-094D-9DE7-BD8E63012EB0}"/>
              </a:ext>
            </a:extLst>
          </p:cNvPr>
          <p:cNvSpPr/>
          <p:nvPr/>
        </p:nvSpPr>
        <p:spPr>
          <a:xfrm>
            <a:off x="878245" y="1974735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6D5BFD-FCC2-E442-B7D2-CA747E2A10E5}"/>
              </a:ext>
            </a:extLst>
          </p:cNvPr>
          <p:cNvSpPr/>
          <p:nvPr/>
        </p:nvSpPr>
        <p:spPr>
          <a:xfrm>
            <a:off x="878245" y="332872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C91CCF-7A5A-914C-B0CB-9EB4210AF83D}"/>
              </a:ext>
            </a:extLst>
          </p:cNvPr>
          <p:cNvSpPr/>
          <p:nvPr/>
        </p:nvSpPr>
        <p:spPr>
          <a:xfrm>
            <a:off x="878245" y="4837565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D815714E-6B5B-6441-863A-C6607FE24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936" y="2391287"/>
            <a:ext cx="698500" cy="5969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05B17C7-34BA-B04B-A036-6F7F4DCB6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936" y="3651056"/>
            <a:ext cx="939800" cy="6604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B14F4B-19FD-754A-89FD-E7CD27EC9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936" y="5045158"/>
            <a:ext cx="901700" cy="63500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EEE78410-3212-DF49-A8DC-51355BD03BB4}"/>
              </a:ext>
            </a:extLst>
          </p:cNvPr>
          <p:cNvSpPr/>
          <p:nvPr/>
        </p:nvSpPr>
        <p:spPr>
          <a:xfrm>
            <a:off x="6618606" y="5769736"/>
            <a:ext cx="5468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</a:rPr>
              <a:t>'''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 left-aligned to the same indented level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A21279E-5C38-C84F-A876-D55087717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5151" y="3625656"/>
            <a:ext cx="1117600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4C63EADA-0138-134B-B1CB-F63DAADD0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5151" y="5053621"/>
            <a:ext cx="1117600" cy="66040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D7A8059-6BFF-494D-9084-8FCDF9B50BA4}"/>
              </a:ext>
            </a:extLst>
          </p:cNvPr>
          <p:cNvSpPr/>
          <p:nvPr/>
        </p:nvSpPr>
        <p:spPr>
          <a:xfrm>
            <a:off x="6723710" y="3077765"/>
            <a:ext cx="4499950" cy="26919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9696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Statement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statement</a:t>
            </a: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statement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slash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328724"/>
            <a:ext cx="2927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Parentheses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2014938" y="4187403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Semicolons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EBA403-6B1C-9B4B-B25C-64CFFA34C559}"/>
              </a:ext>
            </a:extLst>
          </p:cNvPr>
          <p:cNvSpPr/>
          <p:nvPr/>
        </p:nvSpPr>
        <p:spPr>
          <a:xfrm>
            <a:off x="6723710" y="4861843"/>
            <a:ext cx="4992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brackets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braces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 }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6E20DB-DC37-A543-85B6-73966323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56" y="2372040"/>
            <a:ext cx="1752600" cy="990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5CBED68-9098-1849-A8D8-3792D8DF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556" y="3895748"/>
            <a:ext cx="2171700" cy="9779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FF2C3E-D8C6-6643-8AE8-9F7DDCE0E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718" y="3916814"/>
            <a:ext cx="3467100" cy="317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9101FF3-8B4C-584D-AA6F-BC1E067EB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418" y="2365843"/>
            <a:ext cx="4203700" cy="3048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710CF51-EB1F-B142-AECD-5AE62463B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68" y="3127398"/>
            <a:ext cx="5029200" cy="3048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B4820DD-0BA2-B44C-9126-3CF86BED41EA}"/>
              </a:ext>
            </a:extLst>
          </p:cNvPr>
          <p:cNvSpPr/>
          <p:nvPr/>
        </p:nvSpPr>
        <p:spPr>
          <a:xfrm>
            <a:off x="139427" y="498951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()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prints the given object to the standard output device (screen)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7B8FB6-396C-1E4A-ACC7-809C140EDBF8}"/>
              </a:ext>
            </a:extLst>
          </p:cNvPr>
          <p:cNvSpPr/>
          <p:nvPr/>
        </p:nvSpPr>
        <p:spPr>
          <a:xfrm>
            <a:off x="6723709" y="1837638"/>
            <a:ext cx="5195342" cy="41014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5F59CF-8FDD-A24B-8B59-854C1E11C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12" y="2389181"/>
            <a:ext cx="2197100" cy="952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8CC2FD-15A3-2243-BDF6-E6686C3A8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332" y="3914056"/>
            <a:ext cx="2159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kumimoji="1" lang="zh-TW" altLang="en-US" sz="4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686BE-4462-3E43-A94C-535E5B136DF5}"/>
              </a:ext>
            </a:extLst>
          </p:cNvPr>
          <p:cNvSpPr/>
          <p:nvPr/>
        </p:nvSpPr>
        <p:spPr>
          <a:xfrm>
            <a:off x="2039074" y="4604396"/>
            <a:ext cx="86694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object oriented programming language</a:t>
            </a:r>
          </a:p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everything in Python is an object, with its properties and methods</a:t>
            </a:r>
            <a:endParaRPr lang="en" altLang="zh-TW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77CD5D2-2A43-A04B-96DC-3F986934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05" y="1260234"/>
            <a:ext cx="3810000" cy="2717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EFE8DB1-B955-E147-A4DD-77300C0E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275" y="1618687"/>
            <a:ext cx="4185969" cy="20008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5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D5BD36A-D548-7843-900A-728A4D10C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7116"/>
              </p:ext>
            </p:extLst>
          </p:nvPr>
        </p:nvGraphicFramePr>
        <p:xfrm>
          <a:off x="123693" y="1125529"/>
          <a:ext cx="6614565" cy="3865104"/>
        </p:xfrm>
        <a:graphic>
          <a:graphicData uri="http://schemas.openxmlformats.org/drawingml/2006/table">
            <a:tbl>
              <a:tblPr/>
              <a:tblGrid>
                <a:gridCol w="2204855">
                  <a:extLst>
                    <a:ext uri="{9D8B030D-6E8A-4147-A177-3AD203B41FA5}">
                      <a16:colId xmlns:a16="http://schemas.microsoft.com/office/drawing/2014/main" val="1467362397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2629934995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3573930400"/>
                    </a:ext>
                  </a:extLst>
                </a:gridCol>
              </a:tblGrid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75226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1784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 point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06578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8+9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82695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17395"/>
                  </a:ext>
                </a:extLst>
              </a:tr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rue (1)、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alse (0)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7373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DC6C8B-2E2A-6849-8B49-A510F329EE64}"/>
              </a:ext>
            </a:extLst>
          </p:cNvPr>
          <p:cNvSpPr txBox="1"/>
          <p:nvPr/>
        </p:nvSpPr>
        <p:spPr>
          <a:xfrm>
            <a:off x="6914159" y="851862"/>
            <a:ext cx="502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()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type of the given object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718CF1-B929-7C4D-8A21-D679601E3524}"/>
              </a:ext>
            </a:extLst>
          </p:cNvPr>
          <p:cNvSpPr/>
          <p:nvPr/>
        </p:nvSpPr>
        <p:spPr>
          <a:xfrm>
            <a:off x="382975" y="53169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enclosed in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quotes ('...') 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quotes ("...")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5257B792-BB69-C24D-ABCA-EC86095801AA}"/>
              </a:ext>
            </a:extLst>
          </p:cNvPr>
          <p:cNvSpPr/>
          <p:nvPr/>
        </p:nvSpPr>
        <p:spPr>
          <a:xfrm rot="5400000">
            <a:off x="9176885" y="3829931"/>
            <a:ext cx="500285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0D71DF0-93C9-E949-A7D3-D9FB354D4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CDD759-EC5D-D54C-8AC5-5E37A36B8605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8B301C-9487-8B42-8010-B34B28998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928" y="1449234"/>
            <a:ext cx="4394200" cy="23749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14AC70-2808-2541-AEAF-3DFF1CB93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677" y="4460571"/>
            <a:ext cx="3060700" cy="22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1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D08FEB9-8585-DF47-AA32-82D65510682B}"/>
              </a:ext>
            </a:extLst>
          </p:cNvPr>
          <p:cNvSpPr/>
          <p:nvPr/>
        </p:nvSpPr>
        <p:spPr>
          <a:xfrm>
            <a:off x="307606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Floating-Point Numbers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E5D9D8-93D0-5A4D-B3F5-E1285CD0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41" y="2800787"/>
            <a:ext cx="1320800" cy="2743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202A9A-B8DF-A240-A41D-E45B7288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6" y="2800787"/>
            <a:ext cx="1981200" cy="2743200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FEDBBB73-CA50-594E-8F4D-30957161FB72}"/>
              </a:ext>
            </a:extLst>
          </p:cNvPr>
          <p:cNvSpPr/>
          <p:nvPr/>
        </p:nvSpPr>
        <p:spPr>
          <a:xfrm>
            <a:off x="6627342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Casting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08E3814D-A3E8-DC47-A3BB-0C6677E43EBC}"/>
              </a:ext>
            </a:extLst>
          </p:cNvPr>
          <p:cNvSpPr/>
          <p:nvPr/>
        </p:nvSpPr>
        <p:spPr>
          <a:xfrm>
            <a:off x="2518649" y="3892622"/>
            <a:ext cx="859248" cy="559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0B0BEE-2A52-9040-ADC5-AD08AF0F159F}"/>
              </a:ext>
            </a:extLst>
          </p:cNvPr>
          <p:cNvSpPr/>
          <p:nvPr/>
        </p:nvSpPr>
        <p:spPr>
          <a:xfrm>
            <a:off x="179416" y="2422649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39DBE4-C406-AC4D-942C-D838CF1DBA68}"/>
              </a:ext>
            </a:extLst>
          </p:cNvPr>
          <p:cNvSpPr/>
          <p:nvPr/>
        </p:nvSpPr>
        <p:spPr>
          <a:xfrm>
            <a:off x="6499723" y="2452987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4C7ED1-F827-7241-9B30-D17072502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459" y="2730500"/>
            <a:ext cx="4279900" cy="139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255642-7190-F84A-8F4C-BF60FC6F3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53" y="4432925"/>
            <a:ext cx="1993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0C7B4D-5DDC-6D45-B9C5-937B81AB53E2}"/>
              </a:ext>
            </a:extLst>
          </p:cNvPr>
          <p:cNvSpPr/>
          <p:nvPr/>
        </p:nvSpPr>
        <p:spPr>
          <a:xfrm>
            <a:off x="132081" y="2078394"/>
            <a:ext cx="6123576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2730041-4318-D74D-88BA-D8D965AA9C1D}"/>
              </a:ext>
            </a:extLst>
          </p:cNvPr>
          <p:cNvSpPr/>
          <p:nvPr/>
        </p:nvSpPr>
        <p:spPr>
          <a:xfrm>
            <a:off x="6400801" y="2078394"/>
            <a:ext cx="5602514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1FFE4E-73A5-A747-B348-05C02F156837}"/>
              </a:ext>
            </a:extLst>
          </p:cNvPr>
          <p:cNvSpPr txBox="1"/>
          <p:nvPr/>
        </p:nvSpPr>
        <p:spPr>
          <a:xfrm>
            <a:off x="2364270" y="590820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9E9C11-CF46-6943-A1F1-6EBD985D848D}"/>
              </a:ext>
            </a:extLst>
          </p:cNvPr>
          <p:cNvSpPr txBox="1"/>
          <p:nvPr/>
        </p:nvSpPr>
        <p:spPr>
          <a:xfrm>
            <a:off x="8516633" y="59082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54A483-5C12-3D47-84B8-2A6D79482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30" y="2910277"/>
            <a:ext cx="4430678" cy="7464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86C84F2-9DAB-184F-BB58-B1F7BE486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3" y="4273444"/>
            <a:ext cx="5764032" cy="11606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E87D89-FEF6-404A-B298-09CD14AF5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000" y="2910276"/>
            <a:ext cx="5318620" cy="7464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7996C58-A012-2C48-86CA-A3C6492B9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879" y="4443705"/>
            <a:ext cx="2085464" cy="8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2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B161DA5-4867-4A4B-9E72-FC5D0D30D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7334"/>
              </p:ext>
            </p:extLst>
          </p:nvPr>
        </p:nvGraphicFramePr>
        <p:xfrm>
          <a:off x="208230" y="1215928"/>
          <a:ext cx="11760450" cy="522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0150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259100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81200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two operands or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 b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Subtract right operand from the left or </a:t>
                      </a:r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minus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– b</a:t>
                      </a:r>
                    </a:p>
                    <a:p>
                      <a:pPr algn="ctr"/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Multiply two operands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Divide left operand by the right one (</a:t>
                      </a:r>
                      <a:r>
                        <a:rPr lang="en" altLang="zh-TW" sz="2000" b="0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always results into float</a:t>
                      </a:r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Exponent - left operand raised to the power of right</a:t>
                      </a:r>
                      <a:endParaRPr lang="zh-TW" altLang="en-US" sz="2000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 b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Floor division - division that results into whole number adjusted to the left in the number 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- remainder of the division of left operand by the right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428AA-83BE-C24B-A12E-1F3F92F68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55B6172-420B-0E4F-A209-B5FF6F4F88F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5B141A6-EE91-CC4C-9F67-3EBE35762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29738"/>
              </p:ext>
            </p:extLst>
          </p:nvPr>
        </p:nvGraphicFramePr>
        <p:xfrm>
          <a:off x="452673" y="1051662"/>
          <a:ext cx="11362099" cy="5210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36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4369807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3204926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to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+=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+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-= b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-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 =  a %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D60FCCE5-905E-CC4E-AD11-3B91681D3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245EBDA-2C6D-C64A-ADBE-744DA1C90CE7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4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 Precedence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3341291-4A5E-CE4C-A91E-740C44C6192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0FA7A57-49FF-0547-A1F9-387A36F3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56475"/>
              </p:ext>
            </p:extLst>
          </p:nvPr>
        </p:nvGraphicFramePr>
        <p:xfrm>
          <a:off x="325821" y="944449"/>
          <a:ext cx="11613931" cy="405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7613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6926318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parentheses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04091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+x, -x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plus, unary minus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559637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*, /, //, %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multiplication, division, floor division, modulo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-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addition, 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2A4C084-B9EA-BB4A-9C79-6DED04F6BF4B}"/>
              </a:ext>
            </a:extLst>
          </p:cNvPr>
          <p:cNvSpPr/>
          <p:nvPr/>
        </p:nvSpPr>
        <p:spPr>
          <a:xfrm>
            <a:off x="325821" y="5171811"/>
            <a:ext cx="49936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4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// 2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B093AB-DE7D-754D-8B9C-3C80D915A351}"/>
              </a:ext>
            </a:extLst>
          </p:cNvPr>
          <p:cNvSpPr/>
          <p:nvPr/>
        </p:nvSpPr>
        <p:spPr>
          <a:xfrm>
            <a:off x="6006662" y="5171811"/>
            <a:ext cx="51411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+ 5 % 2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+ 2)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3146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1" lang="zh-TW" altLang="en-US" sz="44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4182317-0322-6E45-87D7-0E7A5FEA1296}"/>
              </a:ext>
            </a:extLst>
          </p:cNvPr>
          <p:cNvSpPr/>
          <p:nvPr/>
        </p:nvSpPr>
        <p:spPr>
          <a:xfrm>
            <a:off x="1216571" y="1144485"/>
            <a:ext cx="2880000" cy="10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Readability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8663902-4E89-BF46-9F3B-272A9282B198}"/>
              </a:ext>
            </a:extLst>
          </p:cNvPr>
          <p:cNvSpPr/>
          <p:nvPr/>
        </p:nvSpPr>
        <p:spPr>
          <a:xfrm>
            <a:off x="1597793" y="5590670"/>
            <a:ext cx="2117557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Free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5D585C9-3B40-924A-AA3A-764F287925F9}"/>
              </a:ext>
            </a:extLst>
          </p:cNvPr>
          <p:cNvSpPr/>
          <p:nvPr/>
        </p:nvSpPr>
        <p:spPr>
          <a:xfrm>
            <a:off x="7713480" y="1147706"/>
            <a:ext cx="360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9A71F62-B1FB-9543-B190-A2A0CFCCD4FC}"/>
              </a:ext>
            </a:extLst>
          </p:cNvPr>
          <p:cNvSpPr/>
          <p:nvPr/>
        </p:nvSpPr>
        <p:spPr>
          <a:xfrm>
            <a:off x="8338779" y="5590670"/>
            <a:ext cx="252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71FDD32-275C-774B-AB46-964D0F73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126" y="2441236"/>
            <a:ext cx="3055746" cy="2058135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BCAA235-A083-EA4B-8362-A7F2333AD17E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2656571" y="2206485"/>
            <a:ext cx="1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4DB10E1-B511-8A41-A965-C9F1926BC528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3715350" y="6120060"/>
            <a:ext cx="4623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3E5C53C-0159-F443-BF35-3873205BCB2F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H="1" flipV="1">
            <a:off x="9513480" y="2206485"/>
            <a:ext cx="85299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4C06D55-7F12-5B4B-AB76-6A73768B612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096571" y="1675485"/>
            <a:ext cx="3616909" cy="1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>
            <a:extLst>
              <a:ext uri="{FF2B5EF4-FFF2-40B4-BE49-F238E27FC236}">
                <a16:creationId xmlns:a16="http://schemas.microsoft.com/office/drawing/2014/main" id="{D9FF0522-C093-904D-B653-53FE584A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259" y="2241663"/>
            <a:ext cx="1199949" cy="662472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55C7456B-2B97-0045-BAB8-C15B9FFF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793" y="890810"/>
            <a:ext cx="726706" cy="726706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B71D15A-7829-2A41-B11D-D6EAD471B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" b="99043" l="8400" r="92000">
                        <a14:foregroundMark x1="54400" y1="14354" x2="54400" y2="14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6212" y="1827897"/>
            <a:ext cx="1144618" cy="952322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0660D02-153B-8B49-B6B9-17717CB29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1813" y="4531891"/>
            <a:ext cx="1730517" cy="1011949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991E3E2A-ABB3-C648-94C2-D09A2DD77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8007110" y="4855738"/>
            <a:ext cx="1407857" cy="752576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C0D00B8-91BD-D741-B552-B2467129A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4126" y="6015789"/>
            <a:ext cx="1511248" cy="78468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A12384D-D582-E64D-90F1-E55A3783BF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9515" y="6301925"/>
            <a:ext cx="1383429" cy="34932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A5072F-54F5-2347-AF16-7A7BD30697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D6CFDF-B132-EE4A-891F-CCD44F89A623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94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en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2AF3B70-5394-5F40-A2D4-1F7994AC3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638762"/>
              </p:ext>
            </p:extLst>
          </p:nvPr>
        </p:nvGraphicFramePr>
        <p:xfrm>
          <a:off x="451063" y="877534"/>
          <a:ext cx="11289873" cy="581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291">
                  <a:extLst>
                    <a:ext uri="{9D8B030D-6E8A-4147-A177-3AD203B41FA5}">
                      <a16:colId xmlns:a16="http://schemas.microsoft.com/office/drawing/2014/main" val="629639773"/>
                    </a:ext>
                  </a:extLst>
                </a:gridCol>
                <a:gridCol w="5048665">
                  <a:extLst>
                    <a:ext uri="{9D8B030D-6E8A-4147-A177-3AD203B41FA5}">
                      <a16:colId xmlns:a16="http://schemas.microsoft.com/office/drawing/2014/main" val="4089718277"/>
                    </a:ext>
                  </a:extLst>
                </a:gridCol>
                <a:gridCol w="2477917">
                  <a:extLst>
                    <a:ext uri="{9D8B030D-6E8A-4147-A177-3AD203B41FA5}">
                      <a16:colId xmlns:a16="http://schemas.microsoft.com/office/drawing/2014/main" val="1477107695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48293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print(*objects)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a message onto the screen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print(‘NTHU’)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46532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type(object)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one argument, return the type of an object.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type(114) # =&gt; int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02775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an integer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object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or </a:t>
                      </a: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0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if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arguments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given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int(9.2) # =&gt; 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89620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floating point number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float(‘9.2’) # =&gt; 9.2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50683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Boolean value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bool(0) # =&gt; False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63570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abs(x)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the absolute value of a number.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abs(-43) # =&gt; 43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455869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pow(base, exp)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base to the power exp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pow(2,4) # =&gt;16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154352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16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56C168-95FC-0347-9D3B-1CBD22FB8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DB9381-DCEC-7F49-AE97-328ECFB04904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97C7B5-0D35-D24D-AE30-B6F4B1F602CE}"/>
              </a:ext>
            </a:extLst>
          </p:cNvPr>
          <p:cNvSpPr/>
          <p:nvPr/>
        </p:nvSpPr>
        <p:spPr>
          <a:xfrm>
            <a:off x="247549" y="1322315"/>
            <a:ext cx="48604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math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exp(1))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log(100,10))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log(4,2))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sqrt(4))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3EF2FF-DFDA-CE4C-99A5-397F12E8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27" y="1191329"/>
            <a:ext cx="6975602" cy="41628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69E4A9A-4D88-B844-B590-0736881F5FDB}"/>
              </a:ext>
            </a:extLst>
          </p:cNvPr>
          <p:cNvSpPr/>
          <p:nvPr/>
        </p:nvSpPr>
        <p:spPr>
          <a:xfrm>
            <a:off x="4957364" y="5736995"/>
            <a:ext cx="7276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https://docs.python.org/3/library/math.html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9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C38B9-BA55-8041-919F-9344007B577B}"/>
              </a:ext>
            </a:extLst>
          </p:cNvPr>
          <p:cNvSpPr/>
          <p:nvPr/>
        </p:nvSpPr>
        <p:spPr>
          <a:xfrm>
            <a:off x="352653" y="1114634"/>
            <a:ext cx="7606570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+ 1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8 - 1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* 2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20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 / 5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7.0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1.0 # works on floats too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// 3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-5.0 // 3.0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-2.0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10.0 /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3.3333333333333335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7 %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2**3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8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F73D1B-03D1-BC42-963D-AD8AEB826208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9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2032327"/>
            <a:ext cx="278390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CHE1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CHE2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CHE3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47848" y="2564472"/>
            <a:ext cx="52015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46860F4-4841-2943-B2C2-2EDCEA84EF70}"/>
              </a:ext>
            </a:extLst>
          </p:cNvPr>
          <p:cNvSpPr/>
          <p:nvPr/>
        </p:nvSpPr>
        <p:spPr>
          <a:xfrm>
            <a:off x="2559940" y="2596467"/>
            <a:ext cx="4879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3AD4BEEF-B319-7E46-A989-61E34A1DA860}"/>
              </a:ext>
            </a:extLst>
          </p:cNvPr>
          <p:cNvSpPr/>
          <p:nvPr/>
        </p:nvSpPr>
        <p:spPr>
          <a:xfrm>
            <a:off x="475450" y="116482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710109D8-8A7F-374A-94E7-32F983D88AE0}"/>
              </a:ext>
            </a:extLst>
          </p:cNvPr>
          <p:cNvSpPr/>
          <p:nvPr/>
        </p:nvSpPr>
        <p:spPr>
          <a:xfrm>
            <a:off x="4053165" y="1164827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8E6E1792-94E2-A74D-9A9E-138A494DBCF0}"/>
              </a:ext>
            </a:extLst>
          </p:cNvPr>
          <p:cNvSpPr/>
          <p:nvPr/>
        </p:nvSpPr>
        <p:spPr>
          <a:xfrm>
            <a:off x="4053164" y="4240956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F1C7292-333F-B045-9E7A-AEB63C42CC4A}"/>
              </a:ext>
            </a:extLst>
          </p:cNvPr>
          <p:cNvSpPr txBox="1"/>
          <p:nvPr/>
        </p:nvSpPr>
        <p:spPr>
          <a:xfrm>
            <a:off x="1660926" y="5272676"/>
            <a:ext cx="612103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1" name="向右箭號 70">
            <a:extLst>
              <a:ext uri="{FF2B5EF4-FFF2-40B4-BE49-F238E27FC236}">
                <a16:creationId xmlns:a16="http://schemas.microsoft.com/office/drawing/2014/main" id="{5C305F4B-3751-5648-9C2D-658BB9C2A16F}"/>
              </a:ext>
            </a:extLst>
          </p:cNvPr>
          <p:cNvSpPr/>
          <p:nvPr/>
        </p:nvSpPr>
        <p:spPr>
          <a:xfrm rot="5400000">
            <a:off x="4870312" y="3493885"/>
            <a:ext cx="7301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73B6C9-5D2D-6441-869F-0525B30795A8}"/>
              </a:ext>
            </a:extLst>
          </p:cNvPr>
          <p:cNvSpPr txBox="1"/>
          <p:nvPr/>
        </p:nvSpPr>
        <p:spPr>
          <a:xfrm>
            <a:off x="8513379" y="2156557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[0] = 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EAF9686-F316-1D45-A437-8CE092B60BE8}"/>
              </a:ext>
            </a:extLst>
          </p:cNvPr>
          <p:cNvSpPr txBox="1"/>
          <p:nvPr/>
        </p:nvSpPr>
        <p:spPr>
          <a:xfrm>
            <a:off x="8513378" y="3167011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[2]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EA05AD4-A2B9-6D45-81C9-201B67CB72C2}"/>
              </a:ext>
            </a:extLst>
          </p:cNvPr>
          <p:cNvSpPr txBox="1"/>
          <p:nvPr/>
        </p:nvSpPr>
        <p:spPr>
          <a:xfrm>
            <a:off x="8513377" y="2659100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[1]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00DA271-6E04-EA44-BFAD-44192BEBFE2F}"/>
              </a:ext>
            </a:extLst>
          </p:cNvPr>
          <p:cNvSpPr/>
          <p:nvPr/>
        </p:nvSpPr>
        <p:spPr>
          <a:xfrm>
            <a:off x="9506055" y="2237972"/>
            <a:ext cx="520813" cy="1464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AFB5C65-5BF2-8144-9792-0C22CF791F24}"/>
              </a:ext>
            </a:extLst>
          </p:cNvPr>
          <p:cNvSpPr txBox="1"/>
          <p:nvPr/>
        </p:nvSpPr>
        <p:spPr>
          <a:xfrm>
            <a:off x="9169625" y="1582360"/>
            <a:ext cx="11936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CCAF080-BAE4-CB4B-97AD-80B8D71FDCDA}"/>
              </a:ext>
            </a:extLst>
          </p:cNvPr>
          <p:cNvSpPr txBox="1"/>
          <p:nvPr/>
        </p:nvSpPr>
        <p:spPr>
          <a:xfrm>
            <a:off x="7997948" y="4606016"/>
            <a:ext cx="419405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D8B901B-BE61-E54F-BFBF-0592A63DDAAE}"/>
              </a:ext>
            </a:extLst>
          </p:cNvPr>
          <p:cNvSpPr txBox="1"/>
          <p:nvPr/>
        </p:nvSpPr>
        <p:spPr>
          <a:xfrm>
            <a:off x="7997948" y="5796806"/>
            <a:ext cx="41515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73D266A-01BE-CB47-B9CB-A7F82F4CA241}"/>
              </a:ext>
            </a:extLst>
          </p:cNvPr>
          <p:cNvSpPr txBox="1"/>
          <p:nvPr/>
        </p:nvSpPr>
        <p:spPr>
          <a:xfrm>
            <a:off x="7997948" y="5268694"/>
            <a:ext cx="40363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860499-85D9-8844-B6CF-829DB6978B68}"/>
              </a:ext>
            </a:extLst>
          </p:cNvPr>
          <p:cNvSpPr/>
          <p:nvPr/>
        </p:nvSpPr>
        <p:spPr>
          <a:xfrm>
            <a:off x="8964224" y="4648211"/>
            <a:ext cx="1451528" cy="1699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D528930-89AB-4542-B70C-518FD04F2D23}"/>
              </a:ext>
            </a:extLst>
          </p:cNvPr>
          <p:cNvSpPr txBox="1"/>
          <p:nvPr/>
        </p:nvSpPr>
        <p:spPr>
          <a:xfrm>
            <a:off x="9243979" y="3954865"/>
            <a:ext cx="8920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DE79F47-30AB-314B-8215-7C236CB1CA92}"/>
              </a:ext>
            </a:extLst>
          </p:cNvPr>
          <p:cNvSpPr txBox="1"/>
          <p:nvPr/>
        </p:nvSpPr>
        <p:spPr>
          <a:xfrm>
            <a:off x="10857186" y="3954866"/>
            <a:ext cx="115038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2907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 animBg="1"/>
      <p:bldP spid="55" grpId="0" animBg="1"/>
      <p:bldP spid="56" grpId="0" animBg="1"/>
      <p:bldP spid="57" grpId="0" animBg="1"/>
      <p:bldP spid="58" grpId="0"/>
      <p:bldP spid="71" grpId="0" animBg="1"/>
      <p:bldP spid="72" grpId="0"/>
      <p:bldP spid="73" grpId="0"/>
      <p:bldP spid="74" grpId="0"/>
      <p:bldP spid="75" grpId="0" animBg="1"/>
      <p:bldP spid="76" grpId="0"/>
      <p:bldP spid="77" grpId="0"/>
      <p:bldP spid="78" grpId="0"/>
      <p:bldP spid="79" grpId="0"/>
      <p:bldP spid="80" grpId="0" animBg="1"/>
      <p:bldP spid="81" grpId="0"/>
      <p:bldP spid="8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7F4FF3E-314E-5C4F-8431-FA6E160D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89" y="1259199"/>
            <a:ext cx="8753022" cy="22512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and Assignment</a:t>
            </a:r>
            <a:endParaRPr kumimoji="1" lang="zh-TW" altLang="en-US" sz="440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22F58E52-5C61-FA4B-B548-EB7562FF5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87" name="文字方塊 86">
            <a:extLst>
              <a:ext uri="{FF2B5EF4-FFF2-40B4-BE49-F238E27FC236}">
                <a16:creationId xmlns:a16="http://schemas.microsoft.com/office/drawing/2014/main" id="{392E2E1E-046F-9D45-8160-FB0F195ADA0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408AB5-B106-2549-8390-560AAFC725EA}"/>
              </a:ext>
            </a:extLst>
          </p:cNvPr>
          <p:cNvSpPr/>
          <p:nvPr/>
        </p:nvSpPr>
        <p:spPr>
          <a:xfrm>
            <a:off x="1719489" y="1259199"/>
            <a:ext cx="2200870" cy="2251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7E8BC1-987C-864E-8965-83A7352F57D2}"/>
              </a:ext>
            </a:extLst>
          </p:cNvPr>
          <p:cNvSpPr/>
          <p:nvPr/>
        </p:nvSpPr>
        <p:spPr>
          <a:xfrm>
            <a:off x="352653" y="3859829"/>
            <a:ext cx="100784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A-Z, a-z, 0-9, and underscore (_)</a:t>
            </a:r>
          </a:p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(ii) The first character of a variable name cannot be a digit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A2ECA1-887E-2B47-98B4-9CE0DD98A17D}"/>
              </a:ext>
            </a:extLst>
          </p:cNvPr>
          <p:cNvSpPr/>
          <p:nvPr/>
        </p:nvSpPr>
        <p:spPr>
          <a:xfrm>
            <a:off x="3994978" y="1259199"/>
            <a:ext cx="272222" cy="2251256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432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39ACA7-6A79-3E49-96C5-CFDB332A7C38}"/>
              </a:ext>
            </a:extLst>
          </p:cNvPr>
          <p:cNvSpPr/>
          <p:nvPr/>
        </p:nvSpPr>
        <p:spPr>
          <a:xfrm>
            <a:off x="360000" y="5429489"/>
            <a:ext cx="105288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  <a:p>
            <a:r>
              <a:rPr lang="en" altLang="zh-TW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(i) The equal sign (=) is used to assign a value to a variable</a:t>
            </a:r>
            <a:endParaRPr lang="zh-TW"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20" grpId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FD3151E-A07E-C84A-A6D0-25C49FC7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03092"/>
              </p:ext>
            </p:extLst>
          </p:nvPr>
        </p:nvGraphicFramePr>
        <p:xfrm>
          <a:off x="459130" y="1300218"/>
          <a:ext cx="11273740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435">
                  <a:extLst>
                    <a:ext uri="{9D8B030D-6E8A-4147-A177-3AD203B41FA5}">
                      <a16:colId xmlns:a16="http://schemas.microsoft.com/office/drawing/2014/main" val="577231545"/>
                    </a:ext>
                  </a:extLst>
                </a:gridCol>
                <a:gridCol w="264132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520779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93205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 Sequence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 ' or " 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Mapping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{key, value}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6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970240" y="2646385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'E'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810049" y="2646386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3394632" y="2646385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27420" y="2646386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8252B1-5222-DC46-84E3-75FD9B49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75" y="1555828"/>
            <a:ext cx="1828800" cy="774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573226" y="2563220"/>
            <a:ext cx="3979448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6273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719483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8616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50534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32665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35628" y="2657950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2240903" y="264638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'U'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4FCD63-54E8-6C4F-9CD1-87451F552A11}"/>
              </a:ext>
            </a:extLst>
          </p:cNvPr>
          <p:cNvSpPr txBox="1"/>
          <p:nvPr/>
        </p:nvSpPr>
        <p:spPr>
          <a:xfrm>
            <a:off x="453521" y="1911687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'NTHUCHE'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74820EB-FC50-AD4B-9145-F9FDC7177533}"/>
              </a:ext>
            </a:extLst>
          </p:cNvPr>
          <p:cNvSpPr txBox="1"/>
          <p:nvPr/>
        </p:nvSpPr>
        <p:spPr>
          <a:xfrm>
            <a:off x="0" y="3487787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1         2        3        4       5.       6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-7      -6       -5       -4       -3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4E659D-1C16-3644-9268-1B4550846471}"/>
              </a:ext>
            </a:extLst>
          </p:cNvPr>
          <p:cNvSpPr/>
          <p:nvPr/>
        </p:nvSpPr>
        <p:spPr>
          <a:xfrm>
            <a:off x="453520" y="4134721"/>
            <a:ext cx="4061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character in position 0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a[6] # character in position 5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a[-1] # 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a[-2] # second-last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a[-7]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436AEB-7900-3148-96F9-D0FF40F8BE46}"/>
              </a:ext>
            </a:extLst>
          </p:cNvPr>
          <p:cNvSpPr/>
          <p:nvPr/>
        </p:nvSpPr>
        <p:spPr>
          <a:xfrm>
            <a:off x="4764505" y="1740222"/>
            <a:ext cx="7218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characters from position 0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2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a[5:7] # characters from position 5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7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DFE862F-776B-064B-8BB7-AAD2828F0B06}"/>
              </a:ext>
            </a:extLst>
          </p:cNvPr>
          <p:cNvSpPr/>
          <p:nvPr/>
        </p:nvSpPr>
        <p:spPr>
          <a:xfrm>
            <a:off x="7592764" y="6021552"/>
            <a:ext cx="369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NTHUCHE'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a[:4]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NTHUNTHU'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782F4D-AEEB-F047-AF14-6C26BB13764F}"/>
              </a:ext>
            </a:extLst>
          </p:cNvPr>
          <p:cNvSpPr/>
          <p:nvPr/>
        </p:nvSpPr>
        <p:spPr>
          <a:xfrm>
            <a:off x="4764505" y="2314130"/>
            <a:ext cx="7427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character from the beginning to position 2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a[5:] # characters from position 5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a[-3:] # characters from the third-last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BF6937-D1E4-EA43-9946-B1F815920602}"/>
              </a:ext>
            </a:extLst>
          </p:cNvPr>
          <p:cNvSpPr/>
          <p:nvPr/>
        </p:nvSpPr>
        <p:spPr>
          <a:xfrm>
            <a:off x="4764505" y="4571008"/>
            <a:ext cx="24545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a[42]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a[4:42]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a[42:] # =&gt; ' 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07E523-552C-594B-86FB-02879825DE82}"/>
              </a:ext>
            </a:extLst>
          </p:cNvPr>
          <p:cNvSpPr/>
          <p:nvPr/>
        </p:nvSpPr>
        <p:spPr>
          <a:xfrm>
            <a:off x="7592764" y="4407295"/>
            <a:ext cx="2449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= 'C'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= 'NU'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7707FE6-4A21-694D-A0F8-D0308655257E}"/>
              </a:ext>
            </a:extLst>
          </p:cNvPr>
          <p:cNvSpPr/>
          <p:nvPr/>
        </p:nvSpPr>
        <p:spPr>
          <a:xfrm>
            <a:off x="4764505" y="91563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AED52E7C-94C4-E54A-9740-57B8D90A4228}"/>
              </a:ext>
            </a:extLst>
          </p:cNvPr>
          <p:cNvSpPr/>
          <p:nvPr/>
        </p:nvSpPr>
        <p:spPr>
          <a:xfrm>
            <a:off x="453521" y="91481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0C74BEA1-291E-5145-81AA-442290AA5200}"/>
              </a:ext>
            </a:extLst>
          </p:cNvPr>
          <p:cNvSpPr/>
          <p:nvPr/>
        </p:nvSpPr>
        <p:spPr>
          <a:xfrm>
            <a:off x="7592764" y="3626447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9844CB8F-3F98-014C-AAD0-0D1D5F9D6A27}"/>
              </a:ext>
            </a:extLst>
          </p:cNvPr>
          <p:cNvSpPr/>
          <p:nvPr/>
        </p:nvSpPr>
        <p:spPr>
          <a:xfrm>
            <a:off x="7592764" y="5195983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E9D7A5-91CC-A044-B297-7854AD94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850" y="833763"/>
            <a:ext cx="1879115" cy="78296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F220032-0C51-C74A-872D-1276D235BE99}"/>
              </a:ext>
            </a:extLst>
          </p:cNvPr>
          <p:cNvSpPr/>
          <p:nvPr/>
        </p:nvSpPr>
        <p:spPr>
          <a:xfrm>
            <a:off x="4764505" y="3182566"/>
            <a:ext cx="27672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NHCE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NHCE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ECHN'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C647928-5544-5F45-872B-B47E37851515}"/>
              </a:ext>
            </a:extLst>
          </p:cNvPr>
          <p:cNvSpPr/>
          <p:nvPr/>
        </p:nvSpPr>
        <p:spPr>
          <a:xfrm>
            <a:off x="10276589" y="441144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7</a:t>
            </a: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782916E4-692C-CA41-8C81-5F33212F6498}"/>
              </a:ext>
            </a:extLst>
          </p:cNvPr>
          <p:cNvSpPr/>
          <p:nvPr/>
        </p:nvSpPr>
        <p:spPr>
          <a:xfrm>
            <a:off x="10282549" y="362054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07C559-13D1-9647-B93A-01080D1B0DF3}"/>
              </a:ext>
            </a:extLst>
          </p:cNvPr>
          <p:cNvSpPr/>
          <p:nvPr/>
        </p:nvSpPr>
        <p:spPr>
          <a:xfrm>
            <a:off x="6756050" y="1053811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F5CA94F-750C-0746-8FE3-F862B0BA4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1ABD5001-CD20-B44F-9583-AEC5E6C6F61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18250E3-5D6D-5248-881C-05AB2CD53976}"/>
              </a:ext>
            </a:extLst>
          </p:cNvPr>
          <p:cNvCxnSpPr>
            <a:cxnSpLocks/>
          </p:cNvCxnSpPr>
          <p:nvPr/>
        </p:nvCxnSpPr>
        <p:spPr>
          <a:xfrm>
            <a:off x="3998722" y="258689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8802F7A-0FE5-3F4B-B891-1314F672D339}"/>
              </a:ext>
            </a:extLst>
          </p:cNvPr>
          <p:cNvSpPr txBox="1"/>
          <p:nvPr/>
        </p:nvSpPr>
        <p:spPr>
          <a:xfrm>
            <a:off x="1661434" y="265667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FE6314-CAD6-6149-B4C2-28733880ADAB}"/>
              </a:ext>
            </a:extLst>
          </p:cNvPr>
          <p:cNvSpPr/>
          <p:nvPr/>
        </p:nvSpPr>
        <p:spPr>
          <a:xfrm>
            <a:off x="4764505" y="5397994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a[:] # =&gt; 'NTHUCHE'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19" grpId="0"/>
      <p:bldP spid="16" grpId="0"/>
      <p:bldP spid="6" grpId="0" animBg="1"/>
      <p:bldP spid="15" grpId="0"/>
      <p:bldP spid="17" grpId="0"/>
      <p:bldP spid="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21" grpId="0"/>
      <p:bldP spid="41" grpId="0"/>
      <p:bldP spid="42" grpId="0" animBg="1"/>
      <p:bldP spid="22" grpId="0"/>
      <p:bldP spid="44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[ 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446322" y="266718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47832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685339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74554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1866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2432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79848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58012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1759585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277337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2893820" y="275034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424015" y="2750347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4CA3B7-0A81-0343-83AC-A2E2B27330D0}"/>
              </a:ext>
            </a:extLst>
          </p:cNvPr>
          <p:cNvSpPr/>
          <p:nvPr/>
        </p:nvSpPr>
        <p:spPr>
          <a:xfrm>
            <a:off x="332633" y="1999152"/>
            <a:ext cx="251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3, 5, 7, 9, 11]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F64608-650F-854F-BAE6-19721483DA96}"/>
              </a:ext>
            </a:extLst>
          </p:cNvPr>
          <p:cNvSpPr/>
          <p:nvPr/>
        </p:nvSpPr>
        <p:spPr>
          <a:xfrm>
            <a:off x="186182" y="4342883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970C5C-D3A1-7C4A-9D89-8FF1595FAA3C}"/>
              </a:ext>
            </a:extLst>
          </p:cNvPr>
          <p:cNvSpPr/>
          <p:nvPr/>
        </p:nvSpPr>
        <p:spPr>
          <a:xfrm>
            <a:off x="4434921" y="1751368"/>
            <a:ext cx="64717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=&gt; [1,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a[4:6] # =&gt; [9, 11]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=&gt; [1, 3]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a[4:] # =&gt; [9, 11]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a[0:6:2]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 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[:] #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3, 5, 7, 9, 11]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3DE0882-ED28-7B44-9B3C-C4BC039CE6A7}"/>
              </a:ext>
            </a:extLst>
          </p:cNvPr>
          <p:cNvSpPr/>
          <p:nvPr/>
        </p:nvSpPr>
        <p:spPr>
          <a:xfrm>
            <a:off x="4434921" y="1021249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B93AA8A-9E53-FF4A-97F9-4B574EFA50DC}"/>
              </a:ext>
            </a:extLst>
          </p:cNvPr>
          <p:cNvSpPr/>
          <p:nvPr/>
        </p:nvSpPr>
        <p:spPr>
          <a:xfrm>
            <a:off x="386221" y="1023972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6D0F19F-BADB-DC45-AD3F-39F5DAE0246B}"/>
              </a:ext>
            </a:extLst>
          </p:cNvPr>
          <p:cNvSpPr/>
          <p:nvPr/>
        </p:nvSpPr>
        <p:spPr>
          <a:xfrm>
            <a:off x="7802028" y="325410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B287E7-A638-7042-BB3D-C259C018208E}"/>
              </a:ext>
            </a:extLst>
          </p:cNvPr>
          <p:cNvSpPr/>
          <p:nvPr/>
        </p:nvSpPr>
        <p:spPr>
          <a:xfrm>
            <a:off x="7802028" y="4145451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=&gt; [1, 3, 5, 7, 9,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1285E9-B045-5A44-B649-34206EFDC847}"/>
              </a:ext>
            </a:extLst>
          </p:cNvPr>
          <p:cNvSpPr/>
          <p:nvPr/>
        </p:nvSpPr>
        <p:spPr>
          <a:xfrm>
            <a:off x="7802028" y="5644594"/>
            <a:ext cx="3648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3]</a:t>
            </a:r>
            <a:endParaRPr lang="en" altLang="zh-TW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[5, 7] # =&gt; [1, 3,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[1, 3, 5, 7,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1, 3, 5, 7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9AC6F820-3E53-5D4C-8288-8D16197CEA16}"/>
              </a:ext>
            </a:extLst>
          </p:cNvPr>
          <p:cNvSpPr/>
          <p:nvPr/>
        </p:nvSpPr>
        <p:spPr>
          <a:xfrm>
            <a:off x="7802028" y="487761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219DEC8-F97E-1B4F-9678-A837E0CF718A}"/>
              </a:ext>
            </a:extLst>
          </p:cNvPr>
          <p:cNvSpPr txBox="1"/>
          <p:nvPr/>
        </p:nvSpPr>
        <p:spPr>
          <a:xfrm>
            <a:off x="0" y="3510087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EC1CF72-96CE-7249-B6AA-A15C4CCF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87" y="834879"/>
            <a:ext cx="1568140" cy="9684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AF07EA5-EF85-F847-8A3C-D55CB6F6B1D7}"/>
              </a:ext>
            </a:extLst>
          </p:cNvPr>
          <p:cNvSpPr/>
          <p:nvPr/>
        </p:nvSpPr>
        <p:spPr>
          <a:xfrm>
            <a:off x="7033189" y="2196735"/>
            <a:ext cx="3826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All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operations return a new list containing the requested elements.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81EADD66-5EBA-3E44-A6E7-72DD1D71ABCC}"/>
              </a:ext>
            </a:extLst>
          </p:cNvPr>
          <p:cNvSpPr/>
          <p:nvPr/>
        </p:nvSpPr>
        <p:spPr>
          <a:xfrm>
            <a:off x="4434921" y="487761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525942-EB83-AC47-A07B-3403B658408C}"/>
              </a:ext>
            </a:extLst>
          </p:cNvPr>
          <p:cNvSpPr txBox="1"/>
          <p:nvPr/>
        </p:nvSpPr>
        <p:spPr>
          <a:xfrm>
            <a:off x="4434921" y="577195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6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499B21-F8B4-FE4D-9631-1CEAD709048C}"/>
              </a:ext>
            </a:extLst>
          </p:cNvPr>
          <p:cNvSpPr/>
          <p:nvPr/>
        </p:nvSpPr>
        <p:spPr>
          <a:xfrm>
            <a:off x="6354279" y="1155475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9FACCED-0CE6-3E4C-A3D7-C81A13E4C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1DBDC42C-0EBD-4C4B-9AB7-280BA0429A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/>
      <p:bldP spid="17" grpId="0"/>
      <p:bldP spid="18" grpId="0"/>
      <p:bldP spid="19" grpId="0"/>
      <p:bldP spid="20" grpId="0"/>
      <p:bldP spid="14" grpId="0"/>
      <p:bldP spid="21" grpId="0"/>
      <p:bldP spid="24" grpId="0"/>
      <p:bldP spid="25" grpId="0" animBg="1"/>
      <p:bldP spid="33" grpId="0" animBg="1"/>
      <p:bldP spid="34" grpId="0"/>
      <p:bldP spid="35" grpId="0"/>
      <p:bldP spid="36" grpId="0" animBg="1"/>
      <p:bldP spid="37" grpId="0"/>
      <p:bldP spid="22" grpId="0"/>
      <p:bldP spid="39" grpId="0" animBg="1"/>
      <p:bldP spid="28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FF76DCFD-0C65-174A-A389-4F551ACB9970}"/>
              </a:ext>
            </a:extLst>
          </p:cNvPr>
          <p:cNvSpPr/>
          <p:nvPr/>
        </p:nvSpPr>
        <p:spPr>
          <a:xfrm>
            <a:off x="2528048" y="2257821"/>
            <a:ext cx="1441972" cy="7220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List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8A2459-DF29-9649-B327-3DF9E0CB9D96}"/>
              </a:ext>
            </a:extLst>
          </p:cNvPr>
          <p:cNvSpPr txBox="1"/>
          <p:nvPr/>
        </p:nvSpPr>
        <p:spPr>
          <a:xfrm>
            <a:off x="389617" y="1134618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= [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'g'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603E82-EAD2-5440-A5E9-97AE7BD8B049}"/>
              </a:ext>
            </a:extLst>
          </p:cNvPr>
          <p:cNvSpPr/>
          <p:nvPr/>
        </p:nvSpPr>
        <p:spPr>
          <a:xfrm>
            <a:off x="1787615" y="2234818"/>
            <a:ext cx="2875826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5F774E-39EF-3143-839B-08B83371DAEF}"/>
              </a:ext>
            </a:extLst>
          </p:cNvPr>
          <p:cNvCxnSpPr>
            <a:cxnSpLocks/>
          </p:cNvCxnSpPr>
          <p:nvPr/>
        </p:nvCxnSpPr>
        <p:spPr>
          <a:xfrm>
            <a:off x="2489126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CE24451-68A5-7546-ADF8-54378531B897}"/>
              </a:ext>
            </a:extLst>
          </p:cNvPr>
          <p:cNvCxnSpPr>
            <a:cxnSpLocks/>
          </p:cNvCxnSpPr>
          <p:nvPr/>
        </p:nvCxnSpPr>
        <p:spPr>
          <a:xfrm>
            <a:off x="3994935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68F7ED0-F5AC-F648-90C7-FED5F9B005B4}"/>
              </a:ext>
            </a:extLst>
          </p:cNvPr>
          <p:cNvSpPr txBox="1"/>
          <p:nvPr/>
        </p:nvSpPr>
        <p:spPr>
          <a:xfrm>
            <a:off x="1860089" y="229565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A0E8058-B173-4849-AD85-65354B813DDA}"/>
              </a:ext>
            </a:extLst>
          </p:cNvPr>
          <p:cNvSpPr txBox="1"/>
          <p:nvPr/>
        </p:nvSpPr>
        <p:spPr>
          <a:xfrm>
            <a:off x="4026376" y="2251517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8354F21-DE50-4144-9761-B7C1BC405F3C}"/>
              </a:ext>
            </a:extLst>
          </p:cNvPr>
          <p:cNvSpPr/>
          <p:nvPr/>
        </p:nvSpPr>
        <p:spPr>
          <a:xfrm>
            <a:off x="2515277" y="4612173"/>
            <a:ext cx="1398504" cy="79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113C0D8-AC56-DD4D-A34A-92AEFF104397}"/>
              </a:ext>
            </a:extLst>
          </p:cNvPr>
          <p:cNvCxnSpPr>
            <a:cxnSpLocks/>
          </p:cNvCxnSpPr>
          <p:nvPr/>
        </p:nvCxnSpPr>
        <p:spPr>
          <a:xfrm>
            <a:off x="3216787" y="4612173"/>
            <a:ext cx="0" cy="787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CD61A-4203-FB47-AA90-E09998817F23}"/>
              </a:ext>
            </a:extLst>
          </p:cNvPr>
          <p:cNvSpPr txBox="1"/>
          <p:nvPr/>
        </p:nvSpPr>
        <p:spPr>
          <a:xfrm>
            <a:off x="2552547" y="4695339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7F25232-4FC6-A24F-A05A-D21E727D75FE}"/>
              </a:ext>
            </a:extLst>
          </p:cNvPr>
          <p:cNvSpPr/>
          <p:nvPr/>
        </p:nvSpPr>
        <p:spPr>
          <a:xfrm>
            <a:off x="749764" y="4744102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nest[1]</a:t>
            </a:r>
            <a:endParaRPr lang="zh-TW" altLang="en-US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BF2FA18-9550-2A45-9C31-9FC0EF6A602D}"/>
              </a:ext>
            </a:extLst>
          </p:cNvPr>
          <p:cNvSpPr txBox="1"/>
          <p:nvPr/>
        </p:nvSpPr>
        <p:spPr>
          <a:xfrm>
            <a:off x="917005" y="3044899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   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2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31BEB-68F2-754A-9FC9-3EB29C0EE56F}"/>
              </a:ext>
            </a:extLst>
          </p:cNvPr>
          <p:cNvSpPr txBox="1"/>
          <p:nvPr/>
        </p:nvSpPr>
        <p:spPr>
          <a:xfrm>
            <a:off x="1599410" y="5430727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1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DE633B-1060-8941-805C-B1E1B826BF31}"/>
              </a:ext>
            </a:extLst>
          </p:cNvPr>
          <p:cNvSpPr txBox="1"/>
          <p:nvPr/>
        </p:nvSpPr>
        <p:spPr>
          <a:xfrm>
            <a:off x="3254936" y="469637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CEEFF95-00BD-6C4C-B45B-6706E6AAEA5E}"/>
              </a:ext>
            </a:extLst>
          </p:cNvPr>
          <p:cNvSpPr txBox="1"/>
          <p:nvPr/>
        </p:nvSpPr>
        <p:spPr>
          <a:xfrm>
            <a:off x="5208737" y="2160417"/>
            <a:ext cx="379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</a:t>
            </a:r>
            <a:endParaRPr lang="en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595C1F6-76B0-B44E-9A8F-3AB5F3921DA7}"/>
              </a:ext>
            </a:extLst>
          </p:cNvPr>
          <p:cNvSpPr txBox="1"/>
          <p:nvPr/>
        </p:nvSpPr>
        <p:spPr>
          <a:xfrm>
            <a:off x="5208737" y="4603392"/>
            <a:ext cx="34692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EB47453-640A-EB49-84AF-7CDFA571DB28}"/>
              </a:ext>
            </a:extLst>
          </p:cNvPr>
          <p:cNvSpPr txBox="1"/>
          <p:nvPr/>
        </p:nvSpPr>
        <p:spPr>
          <a:xfrm>
            <a:off x="395612" y="234236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0800B66-23CB-7041-98A7-0C46EC93D2BE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14529" y="3689837"/>
            <a:ext cx="4432" cy="922336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A9D7EF-04B7-0F4E-9C52-1FB3B45FE0F7}"/>
              </a:ext>
            </a:extLst>
          </p:cNvPr>
          <p:cNvSpPr/>
          <p:nvPr/>
        </p:nvSpPr>
        <p:spPr>
          <a:xfrm>
            <a:off x="2510415" y="2251518"/>
            <a:ext cx="1379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89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0" grpId="0" animBg="1"/>
      <p:bldP spid="41" grpId="0"/>
      <p:bldP spid="43" grpId="0"/>
      <p:bldP spid="47" grpId="0" animBg="1"/>
      <p:bldP spid="52" grpId="0"/>
      <p:bldP spid="26" grpId="0"/>
      <p:bldP spid="28" grpId="0"/>
      <p:bldP spid="73" grpId="0"/>
      <p:bldP spid="60" grpId="0"/>
      <p:bldP spid="63" grpId="0"/>
      <p:bldP spid="64" grpId="0"/>
      <p:bldP spid="70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A954CE-5548-4A46-B7F7-2AD9B4C74BC4}"/>
              </a:ext>
            </a:extLst>
          </p:cNvPr>
          <p:cNvSpPr/>
          <p:nvPr/>
        </p:nvSpPr>
        <p:spPr>
          <a:xfrm>
            <a:off x="573226" y="1859340"/>
            <a:ext cx="5063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.append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4F203D-8A5D-DE44-B168-6F34A9F9DD23}"/>
              </a:ext>
            </a:extLst>
          </p:cNvPr>
          <p:cNvSpPr/>
          <p:nvPr/>
        </p:nvSpPr>
        <p:spPr>
          <a:xfrm>
            <a:off x="573226" y="3667824"/>
            <a:ext cx="61970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x.append(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2BF0DF-BBC3-E54F-99CC-C0307DE2E0BB}"/>
              </a:ext>
            </a:extLst>
          </p:cNvPr>
          <p:cNvSpPr/>
          <p:nvPr/>
        </p:nvSpPr>
        <p:spPr>
          <a:xfrm>
            <a:off x="6876401" y="1847735"/>
            <a:ext cx="49262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2,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D3CC17-3BC4-D943-B329-17DA8B083EF2}"/>
              </a:ext>
            </a:extLst>
          </p:cNvPr>
          <p:cNvSpPr/>
          <p:nvPr/>
        </p:nvSpPr>
        <p:spPr>
          <a:xfrm>
            <a:off x="6876401" y="1035741"/>
            <a:ext cx="428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list.insert(index,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5A2820-A0F2-854E-8B5B-B5BDD3F3B83A}"/>
              </a:ext>
            </a:extLst>
          </p:cNvPr>
          <p:cNvSpPr/>
          <p:nvPr/>
        </p:nvSpPr>
        <p:spPr>
          <a:xfrm>
            <a:off x="573226" y="1035741"/>
            <a:ext cx="3400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list.append(</a:t>
            </a:r>
            <a:r>
              <a:rPr lang="en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1D28A-B678-F743-A2C6-E8CBDE382B91}"/>
              </a:ext>
            </a:extLst>
          </p:cNvPr>
          <p:cNvSpPr txBox="1"/>
          <p:nvPr/>
        </p:nvSpPr>
        <p:spPr>
          <a:xfrm>
            <a:off x="9266941" y="3373997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1    2   3</a:t>
            </a:r>
            <a:endParaRPr kumimoji="1" lang="zh-TW" altLang="en-US" sz="2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48716D2-89EF-9A4A-ACB9-8FB9700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91015"/>
              </p:ext>
            </p:extLst>
          </p:nvPr>
        </p:nvGraphicFramePr>
        <p:xfrm>
          <a:off x="2463064" y="1149801"/>
          <a:ext cx="7850632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31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925316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Base N-dimensional array 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structures and data analysis tools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 library for scientific computing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Comprehensive 2D Plotting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RDKit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Cheminformatics and machine-learning software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set of freely available tools for biological computation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52835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set of modules for machine learning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deep learning API written in 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6799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E3D009BA-26CC-6B48-9847-3C12E8D8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3" y="1149801"/>
            <a:ext cx="1797403" cy="10510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3B807-89C1-6642-B0D2-BE18CB6DF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516" y="1149801"/>
            <a:ext cx="2024267" cy="105106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E839EFE-92FA-A04B-875A-2F7D340780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10313531" y="5081617"/>
            <a:ext cx="1810236" cy="96767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5F9982-2BF1-D64C-807D-A7AE598E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" y="2937282"/>
            <a:ext cx="2462797" cy="6218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91E8F6-6138-A245-AE5F-D792DE76BC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53CDE5-8342-3D46-A5C9-6118D8047B38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8" descr="https://upload.wikimedia.org/wikipedia/commons/1/13/Biopython_logo.png">
            <a:extLst>
              <a:ext uri="{FF2B5EF4-FFF2-40B4-BE49-F238E27FC236}">
                <a16:creationId xmlns:a16="http://schemas.microsoft.com/office/drawing/2014/main" id="{AF4F9970-E112-4F92-A052-3BA3EEA6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416" y="3222742"/>
            <a:ext cx="1624569" cy="10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DKit Logo">
            <a:extLst>
              <a:ext uri="{FF2B5EF4-FFF2-40B4-BE49-F238E27FC236}">
                <a16:creationId xmlns:a16="http://schemas.microsoft.com/office/drawing/2014/main" id="{CB4DA9DC-A3B1-40B2-A1E7-ACD8F957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0" y="417415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2C9E19C-D60F-4446-B4B9-9AC6CFF5EE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72" y="5989307"/>
            <a:ext cx="2407588" cy="6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2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B7C992-ABAB-DD44-9CC9-7991C55E9D8B}"/>
              </a:ext>
            </a:extLst>
          </p:cNvPr>
          <p:cNvSpPr/>
          <p:nvPr/>
        </p:nvSpPr>
        <p:spPr>
          <a:xfrm>
            <a:off x="573226" y="1729494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5AE07-A4EE-6443-BBC4-027D342549A4}"/>
              </a:ext>
            </a:extLst>
          </p:cNvPr>
          <p:cNvSpPr/>
          <p:nvPr/>
        </p:nvSpPr>
        <p:spPr>
          <a:xfrm>
            <a:off x="6816326" y="1729494"/>
            <a:ext cx="4146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3]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6269B9-669F-A245-9031-EC026330BEE8}"/>
              </a:ext>
            </a:extLst>
          </p:cNvPr>
          <p:cNvSpPr/>
          <p:nvPr/>
        </p:nvSpPr>
        <p:spPr>
          <a:xfrm>
            <a:off x="6816326" y="3486306"/>
            <a:ext cx="3806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3CF22C-56B0-624F-9D1C-7F9F255780F9}"/>
              </a:ext>
            </a:extLst>
          </p:cNvPr>
          <p:cNvSpPr/>
          <p:nvPr/>
        </p:nvSpPr>
        <p:spPr>
          <a:xfrm>
            <a:off x="6816326" y="5243118"/>
            <a:ext cx="36983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603C53-0146-294E-8B2D-354243C15402}"/>
              </a:ext>
            </a:extLst>
          </p:cNvPr>
          <p:cNvSpPr/>
          <p:nvPr/>
        </p:nvSpPr>
        <p:spPr>
          <a:xfrm>
            <a:off x="573226" y="994592"/>
            <a:ext cx="403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list.pop(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BFED1-3947-2E4F-86BA-B6BFD6B09393}"/>
              </a:ext>
            </a:extLst>
          </p:cNvPr>
          <p:cNvSpPr/>
          <p:nvPr/>
        </p:nvSpPr>
        <p:spPr>
          <a:xfrm>
            <a:off x="573226" y="4023023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1CE543-DE75-8E41-92AE-8878AB324BB8}"/>
              </a:ext>
            </a:extLst>
          </p:cNvPr>
          <p:cNvSpPr/>
          <p:nvPr/>
        </p:nvSpPr>
        <p:spPr>
          <a:xfrm>
            <a:off x="6816326" y="957337"/>
            <a:ext cx="3116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85CDA-E02A-8440-9772-35C6E3F86379}"/>
              </a:ext>
            </a:extLst>
          </p:cNvPr>
          <p:cNvSpPr/>
          <p:nvPr/>
        </p:nvSpPr>
        <p:spPr>
          <a:xfrm>
            <a:off x="352653" y="847851"/>
            <a:ext cx="78669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'b', ['cc', 'dd', ['eee', 'fff']], 'g', 'h']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['cc', 'dd', ['eee', 'fff']]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['eee', 'fff']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print(L[2][2][0])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eee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E7B3B-0FAE-0946-BA97-978256142AD4}"/>
              </a:ext>
            </a:extLst>
          </p:cNvPr>
          <p:cNvSpPr/>
          <p:nvPr/>
        </p:nvSpPr>
        <p:spPr>
          <a:xfrm>
            <a:off x="352653" y="3175070"/>
            <a:ext cx="91420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['bb', 'cc'], 'd']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L[1].append('xx')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L[1].insert(0, '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L[1].pop(1)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73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7718B6-4152-E94A-B1A0-78245997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812891"/>
            <a:ext cx="7133242" cy="47014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164E74-2B3E-7D47-B6BE-A6755C643FFD}"/>
              </a:ext>
            </a:extLst>
          </p:cNvPr>
          <p:cNvSpPr/>
          <p:nvPr/>
        </p:nvSpPr>
        <p:spPr>
          <a:xfrm>
            <a:off x="0" y="995595"/>
            <a:ext cx="11108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Aliasing: if one variable is assigned to another,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 to the same object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7486C2-3660-3743-8451-D6E5547E7D01}"/>
              </a:ext>
            </a:extLst>
          </p:cNvPr>
          <p:cNvSpPr/>
          <p:nvPr/>
        </p:nvSpPr>
        <p:spPr>
          <a:xfrm>
            <a:off x="125265" y="2221017"/>
            <a:ext cx="1387012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B093B6-A1F7-274B-988C-3D5F2054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404" y="3560368"/>
            <a:ext cx="4330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15815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27845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30753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34215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809177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21207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24115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202540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214570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17478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22943EC-ABEA-044F-8ED2-CD7A7321F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980" b="85044"/>
          <a:stretch/>
        </p:blipFill>
        <p:spPr>
          <a:xfrm>
            <a:off x="994453" y="1739385"/>
            <a:ext cx="1356751" cy="70315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5AD058E-EE7F-F34E-8EA7-042260468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02" r="83116" b="59516"/>
          <a:stretch/>
        </p:blipFill>
        <p:spPr>
          <a:xfrm>
            <a:off x="5493824" y="1932563"/>
            <a:ext cx="1204351" cy="32824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32D6846-4437-C943-BFD5-D1F14247E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65" r="83162" b="34217"/>
          <a:stretch/>
        </p:blipFill>
        <p:spPr>
          <a:xfrm>
            <a:off x="9859008" y="1932563"/>
            <a:ext cx="1201091" cy="3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65E09C3-0DF7-C948-A6F9-3653035A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63" y="992873"/>
            <a:ext cx="6867674" cy="3426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E8C6A0-2540-C94B-8B8C-836942A2D570}"/>
              </a:ext>
            </a:extLst>
          </p:cNvPr>
          <p:cNvSpPr/>
          <p:nvPr/>
        </p:nvSpPr>
        <p:spPr>
          <a:xfrm>
            <a:off x="1396861" y="5880870"/>
            <a:ext cx="9398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list, append() and “+=” are an in-place operation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263D13-2AB9-9D4E-AF8D-2E8086CDE295}"/>
              </a:ext>
            </a:extLst>
          </p:cNvPr>
          <p:cNvSpPr/>
          <p:nvPr/>
        </p:nvSpPr>
        <p:spPr>
          <a:xfrm>
            <a:off x="3730064" y="3657092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+=: Augmented assignment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EDF51-C808-D74C-8209-BEAF48CC1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099" y="4757059"/>
            <a:ext cx="6527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6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338604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350634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353542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31966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743996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746904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02647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125329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137359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140267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E4EFB76-DE40-304A-9C1B-1FAA45119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238" b="80053"/>
          <a:stretch/>
        </p:blipFill>
        <p:spPr>
          <a:xfrm>
            <a:off x="1028572" y="1658072"/>
            <a:ext cx="1288514" cy="68352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8CCE6AB-DE20-5B46-ABA8-446B11AEF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21" r="77653" b="45842"/>
          <a:stretch/>
        </p:blipFill>
        <p:spPr>
          <a:xfrm>
            <a:off x="5328650" y="1840182"/>
            <a:ext cx="1534699" cy="31652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0E07667-F9B8-D048-B84C-24BC07C2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05" r="83457" b="11974"/>
          <a:stretch/>
        </p:blipFill>
        <p:spPr>
          <a:xfrm>
            <a:off x="9891497" y="1828459"/>
            <a:ext cx="1136114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F358E6-E24D-B946-80D4-A8E974D32A86}"/>
              </a:ext>
            </a:extLst>
          </p:cNvPr>
          <p:cNvSpPr/>
          <p:nvPr/>
        </p:nvSpPr>
        <p:spPr>
          <a:xfrm>
            <a:off x="1340114" y="5745530"/>
            <a:ext cx="9511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variable is modified, it can't be mutated (creating a new object). 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2488BC-F9C4-494D-9EB8-5FD364D0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04" y="4644718"/>
            <a:ext cx="6467189" cy="10233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93AA29-C356-7B46-B4BF-48183B46BE3C}"/>
              </a:ext>
            </a:extLst>
          </p:cNvPr>
          <p:cNvSpPr/>
          <p:nvPr/>
        </p:nvSpPr>
        <p:spPr>
          <a:xfrm>
            <a:off x="8991692" y="5333999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3EE716-C865-894A-804B-84867028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375" y="885955"/>
            <a:ext cx="7207250" cy="36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9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04377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16407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19315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97739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09769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12677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06040" y="5550756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E396A282-475D-304A-BDA6-45BD8DA4F40D}"/>
              </a:ext>
            </a:extLst>
          </p:cNvPr>
          <p:cNvSpPr/>
          <p:nvPr/>
        </p:nvSpPr>
        <p:spPr>
          <a:xfrm>
            <a:off x="9751326" y="504851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F4B671CD-9C8C-DE4C-92FF-91D24F712ABD}"/>
              </a:ext>
            </a:extLst>
          </p:cNvPr>
          <p:cNvSpPr/>
          <p:nvPr/>
        </p:nvSpPr>
        <p:spPr>
          <a:xfrm>
            <a:off x="9751325" y="3223841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2D3561D-AB36-A04E-A62F-E63E51837E12}"/>
              </a:ext>
            </a:extLst>
          </p:cNvPr>
          <p:cNvSpPr/>
          <p:nvPr/>
        </p:nvSpPr>
        <p:spPr>
          <a:xfrm>
            <a:off x="8930835" y="4889580"/>
            <a:ext cx="3081498" cy="185546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B4065EE-B1F6-DB49-8E23-CBA5EED4B5A2}"/>
              </a:ext>
            </a:extLst>
          </p:cNvPr>
          <p:cNvSpPr/>
          <p:nvPr/>
        </p:nvSpPr>
        <p:spPr>
          <a:xfrm>
            <a:off x="9212312" y="3310681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C7B0588-9972-5A4D-9F82-90BA6C6EE595}"/>
              </a:ext>
            </a:extLst>
          </p:cNvPr>
          <p:cNvSpPr/>
          <p:nvPr/>
        </p:nvSpPr>
        <p:spPr>
          <a:xfrm>
            <a:off x="9224342" y="375025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F265A6-C271-C54A-9EB9-B08FE18324EB}"/>
              </a:ext>
            </a:extLst>
          </p:cNvPr>
          <p:cNvSpPr/>
          <p:nvPr/>
        </p:nvSpPr>
        <p:spPr>
          <a:xfrm>
            <a:off x="7866639" y="555075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D0A77A3-5261-E845-8F5A-1C8D0D820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830" b="79566"/>
          <a:stretch/>
        </p:blipFill>
        <p:spPr>
          <a:xfrm>
            <a:off x="1009479" y="1701173"/>
            <a:ext cx="1326699" cy="70417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7560E88-50B8-7147-A009-BE1E703E8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27" r="80830" b="45608"/>
          <a:stretch/>
        </p:blipFill>
        <p:spPr>
          <a:xfrm>
            <a:off x="5432650" y="1883275"/>
            <a:ext cx="1326699" cy="33996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44108F3-AFA1-0849-BDE6-6252B57A79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745" r="75439" b="12142"/>
          <a:stretch/>
        </p:blipFill>
        <p:spPr>
          <a:xfrm>
            <a:off x="9599232" y="1873645"/>
            <a:ext cx="1744704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40" grpId="0" animBg="1"/>
      <p:bldP spid="41" grpId="0"/>
      <p:bldP spid="43" grpId="0" animBg="1"/>
      <p:bldP spid="34" grpId="0" animBg="1"/>
      <p:bldP spid="35" grpId="0" animBg="1"/>
      <p:bldP spid="42" grpId="0" animBg="1"/>
      <p:bldP spid="44" grpId="0"/>
      <p:bldP spid="45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9784783-5C83-7D46-B8D8-88C34C3F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5183531"/>
            <a:ext cx="4711700" cy="952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138514-EA2E-EE49-9D8F-282E5EE43C52}"/>
              </a:ext>
            </a:extLst>
          </p:cNvPr>
          <p:cNvSpPr/>
          <p:nvPr/>
        </p:nvSpPr>
        <p:spPr>
          <a:xfrm>
            <a:off x="8135907" y="5831231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1A4E9E-7729-1743-957A-1D07CE15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967" y="936172"/>
            <a:ext cx="8152066" cy="40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6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354D8C-4D10-4225-8F98-10CB7CFB9541}"/>
              </a:ext>
            </a:extLst>
          </p:cNvPr>
          <p:cNvSpPr/>
          <p:nvPr/>
        </p:nvSpPr>
        <p:spPr>
          <a:xfrm>
            <a:off x="7012065" y="2213838"/>
            <a:ext cx="2136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385A1B3-5A93-6A47-9542-E1E3A7B4106C}"/>
              </a:ext>
            </a:extLst>
          </p:cNvPr>
          <p:cNvSpPr/>
          <p:nvPr/>
        </p:nvSpPr>
        <p:spPr>
          <a:xfrm>
            <a:off x="1740833" y="1123932"/>
            <a:ext cx="247531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DEA9E1C-0134-BD40-8DC7-6D92567C39B4}"/>
              </a:ext>
            </a:extLst>
          </p:cNvPr>
          <p:cNvSpPr/>
          <p:nvPr/>
        </p:nvSpPr>
        <p:spPr>
          <a:xfrm>
            <a:off x="6214176" y="1123932"/>
            <a:ext cx="373216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Cloning (copy)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8B789-F909-AE4B-935B-8973350AB89A}"/>
              </a:ext>
            </a:extLst>
          </p:cNvPr>
          <p:cNvSpPr/>
          <p:nvPr/>
        </p:nvSpPr>
        <p:spPr>
          <a:xfrm>
            <a:off x="2462691" y="2706280"/>
            <a:ext cx="1031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FF4DB13C-5383-784B-BE7A-B41519221727}"/>
              </a:ext>
            </a:extLst>
          </p:cNvPr>
          <p:cNvSpPr/>
          <p:nvPr/>
        </p:nvSpPr>
        <p:spPr>
          <a:xfrm>
            <a:off x="2114315" y="490497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B6C1DF-CB1E-944D-8C40-E35828757ABE}"/>
              </a:ext>
            </a:extLst>
          </p:cNvPr>
          <p:cNvSpPr/>
          <p:nvPr/>
        </p:nvSpPr>
        <p:spPr>
          <a:xfrm>
            <a:off x="1589593" y="4838603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08CBC-DE1E-E04E-90E3-2547C9AC2D3D}"/>
              </a:ext>
            </a:extLst>
          </p:cNvPr>
          <p:cNvSpPr/>
          <p:nvPr/>
        </p:nvSpPr>
        <p:spPr>
          <a:xfrm>
            <a:off x="1601623" y="527817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1F2E40B-62F3-E541-B573-FBDEE9190EA3}"/>
              </a:ext>
            </a:extLst>
          </p:cNvPr>
          <p:cNvSpPr/>
          <p:nvPr/>
        </p:nvSpPr>
        <p:spPr>
          <a:xfrm>
            <a:off x="1281793" y="4377849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F1E6B0C0-C184-AA44-8873-5AC5D50C879B}"/>
              </a:ext>
            </a:extLst>
          </p:cNvPr>
          <p:cNvSpPr/>
          <p:nvPr/>
        </p:nvSpPr>
        <p:spPr>
          <a:xfrm>
            <a:off x="7511377" y="425359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049024-2547-4A47-9E95-347247654741}"/>
              </a:ext>
            </a:extLst>
          </p:cNvPr>
          <p:cNvSpPr/>
          <p:nvPr/>
        </p:nvSpPr>
        <p:spPr>
          <a:xfrm>
            <a:off x="6986655" y="441591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DACF3E26-4599-C540-967A-24178195FAED}"/>
              </a:ext>
            </a:extLst>
          </p:cNvPr>
          <p:cNvSpPr/>
          <p:nvPr/>
        </p:nvSpPr>
        <p:spPr>
          <a:xfrm>
            <a:off x="6678855" y="4126341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8A7CAC9-3208-5440-A400-AAF1B0502ED3}"/>
              </a:ext>
            </a:extLst>
          </p:cNvPr>
          <p:cNvSpPr/>
          <p:nvPr/>
        </p:nvSpPr>
        <p:spPr>
          <a:xfrm>
            <a:off x="7511377" y="555062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620968-5A1C-D942-BF46-55AAD0CBFA01}"/>
              </a:ext>
            </a:extLst>
          </p:cNvPr>
          <p:cNvSpPr/>
          <p:nvPr/>
        </p:nvSpPr>
        <p:spPr>
          <a:xfrm>
            <a:off x="6986655" y="57129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951B2BD-4034-2D43-805E-3D56B258E4A7}"/>
              </a:ext>
            </a:extLst>
          </p:cNvPr>
          <p:cNvSpPr/>
          <p:nvPr/>
        </p:nvSpPr>
        <p:spPr>
          <a:xfrm>
            <a:off x="6678855" y="5423378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E43E6B-C1DE-EC43-89B7-13B111E0AD89}"/>
              </a:ext>
            </a:extLst>
          </p:cNvPr>
          <p:cNvSpPr/>
          <p:nvPr/>
        </p:nvSpPr>
        <p:spPr>
          <a:xfrm>
            <a:off x="9892774" y="571294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 Package for Visualization in Python</a:t>
            </a:r>
            <a:endParaRPr kumimoji="1" lang="zh-TW" altLang="en-US" sz="4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3DF80E2-285C-D24B-B61D-6B2B275A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47" y="834634"/>
            <a:ext cx="2769506" cy="231493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9711A26-4BA2-5D4D-BBB8-F2C40FD5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019" y="4038684"/>
            <a:ext cx="2195078" cy="239629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1CBA985-1809-5247-9B38-ADC5C6807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298" y="4038684"/>
            <a:ext cx="2770523" cy="240689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E2D61F6-50FC-0A42-ABD6-9923141AA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178" y="843247"/>
            <a:ext cx="3479822" cy="414598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A0F28E5-9E40-064D-BBEC-4B470D580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690" y="4974951"/>
            <a:ext cx="1991092" cy="18830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971A5E8-E36D-084F-8A0D-58065846E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59" y="4038684"/>
            <a:ext cx="2873641" cy="240172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C43F2CF-B95B-494D-9FAA-EBE7D7FD4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1224" y="834634"/>
            <a:ext cx="2839597" cy="256960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07713F0-0950-5741-A3A4-543723122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3247"/>
            <a:ext cx="2994100" cy="25609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66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CD446-6A93-AC44-8F4F-0E8B9E0B3391}"/>
              </a:ext>
            </a:extLst>
          </p:cNvPr>
          <p:cNvSpPr/>
          <p:nvPr/>
        </p:nvSpPr>
        <p:spPr>
          <a:xfrm>
            <a:off x="3233107" y="5147993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only a is changed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4328C0-425E-0C48-9C8B-36E8E398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98" y="1125232"/>
            <a:ext cx="9068404" cy="2900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16E729-BBB2-7E49-BE5C-757CBB100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735" y="4489540"/>
            <a:ext cx="7696529" cy="4527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FEB24B5-47AD-DC44-A48E-768E45903DB3}"/>
              </a:ext>
            </a:extLst>
          </p:cNvPr>
          <p:cNvSpPr/>
          <p:nvPr/>
        </p:nvSpPr>
        <p:spPr>
          <a:xfrm>
            <a:off x="4708634" y="4566375"/>
            <a:ext cx="231228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947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26">
            <a:extLst>
              <a:ext uri="{FF2B5EF4-FFF2-40B4-BE49-F238E27FC236}">
                <a16:creationId xmlns:a16="http://schemas.microsoft.com/office/drawing/2014/main" id="{6E6B4729-14E8-4BE7-BB60-1EFE3C0F4332}"/>
              </a:ext>
            </a:extLst>
          </p:cNvPr>
          <p:cNvSpPr/>
          <p:nvPr/>
        </p:nvSpPr>
        <p:spPr>
          <a:xfrm>
            <a:off x="1082609" y="15400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7" name="圓角矩形 26">
            <a:extLst>
              <a:ext uri="{FF2B5EF4-FFF2-40B4-BE49-F238E27FC236}">
                <a16:creationId xmlns:a16="http://schemas.microsoft.com/office/drawing/2014/main" id="{E966C9B1-B54A-42CA-9883-7146A7B5A9BE}"/>
              </a:ext>
            </a:extLst>
          </p:cNvPr>
          <p:cNvSpPr/>
          <p:nvPr/>
        </p:nvSpPr>
        <p:spPr>
          <a:xfrm>
            <a:off x="6332110" y="15400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FA3491-A7C0-4ABF-93CC-F4BA2AFADFE0}"/>
              </a:ext>
            </a:extLst>
          </p:cNvPr>
          <p:cNvSpPr/>
          <p:nvPr/>
        </p:nvSpPr>
        <p:spPr>
          <a:xfrm>
            <a:off x="6434936" y="2653862"/>
            <a:ext cx="4217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[1,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[2,3]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copy.deepcopy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1FA970-BADA-4848-ADA2-97F74A8063FE}"/>
              </a:ext>
            </a:extLst>
          </p:cNvPr>
          <p:cNvSpPr/>
          <p:nvPr/>
        </p:nvSpPr>
        <p:spPr>
          <a:xfrm>
            <a:off x="1731974" y="2653862"/>
            <a:ext cx="21265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DD6AD3-82EE-FB4D-9C9A-35E95A600EDA}"/>
              </a:ext>
            </a:extLst>
          </p:cNvPr>
          <p:cNvSpPr/>
          <p:nvPr/>
        </p:nvSpPr>
        <p:spPr>
          <a:xfrm>
            <a:off x="8723750" y="3146304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nested list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08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 vs. Deep Copy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A646F2-930C-C445-8532-014235E37CBD}"/>
              </a:ext>
            </a:extLst>
          </p:cNvPr>
          <p:cNvSpPr/>
          <p:nvPr/>
        </p:nvSpPr>
        <p:spPr>
          <a:xfrm>
            <a:off x="1082609" y="2034459"/>
            <a:ext cx="458372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" altLang="zh-TW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41A1AB-79BD-6941-BE20-BDB5C48DEADF}"/>
              </a:ext>
            </a:extLst>
          </p:cNvPr>
          <p:cNvSpPr/>
          <p:nvPr/>
        </p:nvSpPr>
        <p:spPr>
          <a:xfrm>
            <a:off x="6332110" y="2034459"/>
            <a:ext cx="47361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copy.deepcopy(a)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12" name="圓角矩形 26">
            <a:extLst>
              <a:ext uri="{FF2B5EF4-FFF2-40B4-BE49-F238E27FC236}">
                <a16:creationId xmlns:a16="http://schemas.microsoft.com/office/drawing/2014/main" id="{788F67AF-2D9C-5847-A3B0-E3D3E6AE06E3}"/>
              </a:ext>
            </a:extLst>
          </p:cNvPr>
          <p:cNvSpPr/>
          <p:nvPr/>
        </p:nvSpPr>
        <p:spPr>
          <a:xfrm>
            <a:off x="1082609" y="12352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13" name="圓角矩形 26">
            <a:extLst>
              <a:ext uri="{FF2B5EF4-FFF2-40B4-BE49-F238E27FC236}">
                <a16:creationId xmlns:a16="http://schemas.microsoft.com/office/drawing/2014/main" id="{B057422B-66A9-A046-B1F7-DFBA31D5BBC5}"/>
              </a:ext>
            </a:extLst>
          </p:cNvPr>
          <p:cNvSpPr/>
          <p:nvPr/>
        </p:nvSpPr>
        <p:spPr>
          <a:xfrm>
            <a:off x="6332110" y="12352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EEFF34-B2AB-FB4A-A84D-AF8922F1A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21" y="5714641"/>
            <a:ext cx="5816600" cy="660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55A37C-F3DC-434F-8B38-168DDCC17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10" y="5714641"/>
            <a:ext cx="5461000" cy="64770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AFD71A30-B978-5A4A-A226-10726A095D21}"/>
              </a:ext>
            </a:extLst>
          </p:cNvPr>
          <p:cNvSpPr/>
          <p:nvPr/>
        </p:nvSpPr>
        <p:spPr>
          <a:xfrm>
            <a:off x="3341078" y="6053517"/>
            <a:ext cx="222738" cy="3215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D51FF2-18CC-4145-B138-F0C7AF66720C}"/>
              </a:ext>
            </a:extLst>
          </p:cNvPr>
          <p:cNvSpPr txBox="1"/>
          <p:nvPr/>
        </p:nvSpPr>
        <p:spPr>
          <a:xfrm>
            <a:off x="2778224" y="6255611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4CAC0C-B0B7-7549-B432-F7B13D0AC4AB}"/>
              </a:ext>
            </a:extLst>
          </p:cNvPr>
          <p:cNvSpPr/>
          <p:nvPr/>
        </p:nvSpPr>
        <p:spPr>
          <a:xfrm>
            <a:off x="132080" y="856357"/>
            <a:ext cx="555347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-4 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[-4,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x[0]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8EC2E3-7F5D-9741-A2AF-D2936DF1A4DF}"/>
              </a:ext>
            </a:extLst>
          </p:cNvPr>
          <p:cNvSpPr/>
          <p:nvPr/>
        </p:nvSpPr>
        <p:spPr>
          <a:xfrm>
            <a:off x="5756475" y="856357"/>
            <a:ext cx="63776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[[1, 1],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copy.deepcopy(a)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a[0][1] = 3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1], [2, 2]]</a:t>
            </a:r>
          </a:p>
        </p:txBody>
      </p:sp>
    </p:spTree>
    <p:extLst>
      <p:ext uri="{BB962C8B-B14F-4D97-AF65-F5344CB8AC3E}">
        <p14:creationId xmlns:p14="http://schemas.microsoft.com/office/powerpoint/2010/main" val="161245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( )</a:t>
            </a:r>
            <a:endParaRPr kumimoji="1"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4BCB94-8507-444E-80B4-B15D7CFE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015" y="1991762"/>
            <a:ext cx="2032000" cy="787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ABE407-1209-6E4B-931A-5B260AB8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33" y="1991777"/>
            <a:ext cx="1955800" cy="762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069FA3-C20D-2344-B1D6-0088A705B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967" y="1031729"/>
            <a:ext cx="1892300" cy="800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46322" y="3310387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1147832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1685339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2274554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281866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342432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579848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1158012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1759585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2277337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2893820" y="33935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3424015" y="3393552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164514" y="2851734"/>
            <a:ext cx="511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3, 5, 7, 9, 11)  or  </a:t>
            </a:r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1, 3, 5, 7, 9,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186182" y="4707658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5453950" y="1190701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186182" y="6246636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7427845" y="1190701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7B78F9E-1424-E643-86E1-E5D651C211A7}"/>
              </a:ext>
            </a:extLst>
          </p:cNvPr>
          <p:cNvSpPr/>
          <p:nvPr/>
        </p:nvSpPr>
        <p:spPr>
          <a:xfrm>
            <a:off x="1158012" y="2429596"/>
            <a:ext cx="527327" cy="34956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453521" y="5430821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98AC8D48-0F21-C145-A041-E54A650EB3C0}"/>
              </a:ext>
            </a:extLst>
          </p:cNvPr>
          <p:cNvSpPr/>
          <p:nvPr/>
        </p:nvSpPr>
        <p:spPr>
          <a:xfrm>
            <a:off x="5453950" y="2462250"/>
            <a:ext cx="498240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B619965-9BC6-5940-80DC-EDB9B2859E68}"/>
              </a:ext>
            </a:extLst>
          </p:cNvPr>
          <p:cNvSpPr/>
          <p:nvPr/>
        </p:nvSpPr>
        <p:spPr>
          <a:xfrm>
            <a:off x="5453950" y="3391119"/>
            <a:ext cx="251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2, 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CB2C5F29-6861-424B-AD3B-703C80281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452" y="6046667"/>
            <a:ext cx="3487005" cy="81133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B2E77FE-593E-F445-9A38-4B83B7840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451" y="4638100"/>
            <a:ext cx="3487005" cy="679966"/>
          </a:xfrm>
          <a:prstGeom prst="rect">
            <a:avLst/>
          </a:prstGeom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194A6D2-D485-7C49-9B8E-44076386ED0B}"/>
              </a:ext>
            </a:extLst>
          </p:cNvPr>
          <p:cNvCxnSpPr>
            <a:cxnSpLocks/>
          </p:cNvCxnSpPr>
          <p:nvPr/>
        </p:nvCxnSpPr>
        <p:spPr>
          <a:xfrm>
            <a:off x="5827776" y="4281416"/>
            <a:ext cx="0" cy="3561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00EFA74-DDCA-8143-BD07-DBE52C0DE808}"/>
              </a:ext>
            </a:extLst>
          </p:cNvPr>
          <p:cNvCxnSpPr>
            <a:cxnSpLocks/>
          </p:cNvCxnSpPr>
          <p:nvPr/>
        </p:nvCxnSpPr>
        <p:spPr>
          <a:xfrm>
            <a:off x="5806004" y="4277062"/>
            <a:ext cx="275539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E1F30E7-A803-F144-980C-4EEED3C44E90}"/>
              </a:ext>
            </a:extLst>
          </p:cNvPr>
          <p:cNvCxnSpPr>
            <a:cxnSpLocks/>
          </p:cNvCxnSpPr>
          <p:nvPr/>
        </p:nvCxnSpPr>
        <p:spPr>
          <a:xfrm>
            <a:off x="6022611" y="5687568"/>
            <a:ext cx="268058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2B90B0D1-EABB-BA43-A132-2D50FEFF2DD5}"/>
              </a:ext>
            </a:extLst>
          </p:cNvPr>
          <p:cNvCxnSpPr>
            <a:cxnSpLocks/>
          </p:cNvCxnSpPr>
          <p:nvPr/>
        </p:nvCxnSpPr>
        <p:spPr>
          <a:xfrm>
            <a:off x="60368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D6C9C6DC-EDBC-3840-9C46-38C74087DE03}"/>
              </a:ext>
            </a:extLst>
          </p:cNvPr>
          <p:cNvCxnSpPr>
            <a:cxnSpLocks/>
          </p:cNvCxnSpPr>
          <p:nvPr/>
        </p:nvCxnSpPr>
        <p:spPr>
          <a:xfrm>
            <a:off x="8703200" y="5687568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DB7E1E0C-D0F4-0A43-9E57-23293131ECD4}"/>
              </a:ext>
            </a:extLst>
          </p:cNvPr>
          <p:cNvCxnSpPr>
            <a:cxnSpLocks/>
          </p:cNvCxnSpPr>
          <p:nvPr/>
        </p:nvCxnSpPr>
        <p:spPr>
          <a:xfrm>
            <a:off x="66083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E55927D0-5928-F047-9F16-2E4F1E1AB18B}"/>
              </a:ext>
            </a:extLst>
          </p:cNvPr>
          <p:cNvCxnSpPr>
            <a:cxnSpLocks/>
          </p:cNvCxnSpPr>
          <p:nvPr/>
        </p:nvCxnSpPr>
        <p:spPr>
          <a:xfrm>
            <a:off x="7205472" y="5685153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C64301-3BF1-6B41-A00B-BCCBD5A6E9E9}"/>
              </a:ext>
            </a:extLst>
          </p:cNvPr>
          <p:cNvCxnSpPr>
            <a:cxnSpLocks/>
          </p:cNvCxnSpPr>
          <p:nvPr/>
        </p:nvCxnSpPr>
        <p:spPr>
          <a:xfrm>
            <a:off x="7335940" y="4281416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0C14E88-1119-B643-A053-28BB5BB7405A}"/>
              </a:ext>
            </a:extLst>
          </p:cNvPr>
          <p:cNvCxnSpPr>
            <a:cxnSpLocks/>
          </p:cNvCxnSpPr>
          <p:nvPr/>
        </p:nvCxnSpPr>
        <p:spPr>
          <a:xfrm>
            <a:off x="7930705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6CA7D8-F39D-944E-88FF-A918E7149965}"/>
              </a:ext>
            </a:extLst>
          </p:cNvPr>
          <p:cNvCxnSpPr>
            <a:cxnSpLocks/>
          </p:cNvCxnSpPr>
          <p:nvPr/>
        </p:nvCxnSpPr>
        <p:spPr>
          <a:xfrm>
            <a:off x="8540086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手繪多邊形 71">
            <a:extLst>
              <a:ext uri="{FF2B5EF4-FFF2-40B4-BE49-F238E27FC236}">
                <a16:creationId xmlns:a16="http://schemas.microsoft.com/office/drawing/2014/main" id="{67EF466D-FE7C-8249-BBBB-99D2FC2781D5}"/>
              </a:ext>
            </a:extLst>
          </p:cNvPr>
          <p:cNvSpPr/>
          <p:nvPr/>
        </p:nvSpPr>
        <p:spPr>
          <a:xfrm>
            <a:off x="5193257" y="4978083"/>
            <a:ext cx="325369" cy="1540042"/>
          </a:xfrm>
          <a:custGeom>
            <a:avLst/>
            <a:gdLst>
              <a:gd name="connsiteX0" fmla="*/ 265211 w 325369"/>
              <a:gd name="connsiteY0" fmla="*/ 0 h 1540042"/>
              <a:gd name="connsiteX1" fmla="*/ 517 w 325369"/>
              <a:gd name="connsiteY1" fmla="*/ 794084 h 1540042"/>
              <a:gd name="connsiteX2" fmla="*/ 325369 w 325369"/>
              <a:gd name="connsiteY2" fmla="*/ 1540042 h 15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369" h="1540042">
                <a:moveTo>
                  <a:pt x="265211" y="0"/>
                </a:moveTo>
                <a:cubicBezTo>
                  <a:pt x="127851" y="268705"/>
                  <a:pt x="-9509" y="537410"/>
                  <a:pt x="517" y="794084"/>
                </a:cubicBezTo>
                <a:cubicBezTo>
                  <a:pt x="10543" y="1050758"/>
                  <a:pt x="167956" y="1295400"/>
                  <a:pt x="325369" y="154004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1C1E680-6FFF-C648-8EF7-FE3A2EF32080}"/>
              </a:ext>
            </a:extLst>
          </p:cNvPr>
          <p:cNvSpPr txBox="1"/>
          <p:nvPr/>
        </p:nvSpPr>
        <p:spPr>
          <a:xfrm>
            <a:off x="3890809" y="5366782"/>
            <a:ext cx="135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C659C2E-7187-754B-841C-37056923AFFC}"/>
              </a:ext>
            </a:extLst>
          </p:cNvPr>
          <p:cNvSpPr/>
          <p:nvPr/>
        </p:nvSpPr>
        <p:spPr>
          <a:xfrm>
            <a:off x="6580389" y="3843509"/>
            <a:ext cx="158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5E5F1D8-091F-A24F-860D-A4910B4997F8}"/>
              </a:ext>
            </a:extLst>
          </p:cNvPr>
          <p:cNvSpPr/>
          <p:nvPr/>
        </p:nvSpPr>
        <p:spPr>
          <a:xfrm>
            <a:off x="6469936" y="5299975"/>
            <a:ext cx="1875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Unpacking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6303830-6142-9549-AD93-25C6CF96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333" y="5780039"/>
            <a:ext cx="2629485" cy="552192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90F193E2-08C4-FE48-8C4C-3DD55DF33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333" y="3928146"/>
            <a:ext cx="2629485" cy="1597249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C644B66D-0271-9243-B928-E651E9E473EC}"/>
              </a:ext>
            </a:extLst>
          </p:cNvPr>
          <p:cNvSpPr txBox="1"/>
          <p:nvPr/>
        </p:nvSpPr>
        <p:spPr>
          <a:xfrm>
            <a:off x="9305172" y="6402209"/>
            <a:ext cx="285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swap conveniently!!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5348804" y="1104903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10032434" y="1290832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0" y="4087519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1DFC0148-6271-CF4A-BB4B-E4AB9743BA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92EEEC6-0EA0-9F4D-A179-B23F0A26BAF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4" grpId="0" animBg="1"/>
      <p:bldP spid="37" grpId="0" animBg="1"/>
      <p:bldP spid="38" grpId="0" animBg="1"/>
      <p:bldP spid="39" grpId="0"/>
      <p:bldP spid="72" grpId="0" animBg="1"/>
      <p:bldP spid="73" grpId="0"/>
      <p:bldP spid="74" grpId="0"/>
      <p:bldP spid="75" grpId="0"/>
      <p:bldP spid="80" grpId="0"/>
      <p:bldP spid="81" grpId="0" animBg="1"/>
      <p:bldP spid="82" grpId="0"/>
      <p:bldP spid="8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 vs Immutability</a:t>
            </a:r>
            <a:endParaRPr kumimoji="1"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8785EB-9164-C643-B732-0219876D0D29}"/>
              </a:ext>
            </a:extLst>
          </p:cNvPr>
          <p:cNvSpPr/>
          <p:nvPr/>
        </p:nvSpPr>
        <p:spPr>
          <a:xfrm>
            <a:off x="0" y="5058643"/>
            <a:ext cx="5428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Re2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sees the change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an 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Re1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9A0DBEAD-21B0-AA44-9F1C-FE33AD01555D}"/>
              </a:ext>
            </a:extLst>
          </p:cNvPr>
          <p:cNvSpPr/>
          <p:nvPr/>
        </p:nvSpPr>
        <p:spPr>
          <a:xfrm>
            <a:off x="1133108" y="920912"/>
            <a:ext cx="274975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5DAA5C3-EF7C-E24A-BBC7-5F66F19085A9}"/>
              </a:ext>
            </a:extLst>
          </p:cNvPr>
          <p:cNvSpPr/>
          <p:nvPr/>
        </p:nvSpPr>
        <p:spPr>
          <a:xfrm>
            <a:off x="6283350" y="920911"/>
            <a:ext cx="363636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6AD5BF-3A84-AD4E-9CEE-D13296FF4EE1}"/>
              </a:ext>
            </a:extLst>
          </p:cNvPr>
          <p:cNvSpPr/>
          <p:nvPr/>
        </p:nvSpPr>
        <p:spPr>
          <a:xfrm>
            <a:off x="5334621" y="5045125"/>
            <a:ext cx="69797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Re1 </a:t>
            </a:r>
            <a:r>
              <a:rPr lang="en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returns a new object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also an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Re1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5EF4B0-8225-504F-B8C6-47FD2FB6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05" y="1917173"/>
            <a:ext cx="4571563" cy="2019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BD0C87-64C0-AC47-87DA-250FB38BB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36" y="4230123"/>
            <a:ext cx="3848100" cy="622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09EF56-5C48-5A41-BC39-32216589E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81" y="1901203"/>
            <a:ext cx="5346700" cy="203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124D3B-D191-B340-84DE-E64762D2B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480" y="4206398"/>
            <a:ext cx="3594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Reassigning Tuples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1A648D-8A13-0646-9BAC-48E9BEB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117634"/>
            <a:ext cx="2888175" cy="4708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257B41-2CDA-AD4C-BAB4-6BB4D349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5" y="3446225"/>
            <a:ext cx="5175877" cy="114230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E91AB68-2A8D-C14F-AF87-50FF9BBE4634}"/>
              </a:ext>
            </a:extLst>
          </p:cNvPr>
          <p:cNvSpPr/>
          <p:nvPr/>
        </p:nvSpPr>
        <p:spPr>
          <a:xfrm>
            <a:off x="810612" y="5130424"/>
            <a:ext cx="4715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Tuple is immutable object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9A88CB-745C-2542-A9A5-21AD09DE5EEA}"/>
              </a:ext>
            </a:extLst>
          </p:cNvPr>
          <p:cNvSpPr/>
          <p:nvPr/>
        </p:nvSpPr>
        <p:spPr>
          <a:xfrm>
            <a:off x="297401" y="1818860"/>
            <a:ext cx="5741946" cy="30554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E5E26-BDCC-E44A-8FBB-52453000230E}"/>
              </a:ext>
            </a:extLst>
          </p:cNvPr>
          <p:cNvSpPr/>
          <p:nvPr/>
        </p:nvSpPr>
        <p:spPr>
          <a:xfrm>
            <a:off x="6456790" y="1817249"/>
            <a:ext cx="5526485" cy="3057102"/>
          </a:xfrm>
          <a:prstGeom prst="rect">
            <a:avLst/>
          </a:prstGeom>
          <a:noFill/>
          <a:ln w="63500">
            <a:solidFill>
              <a:srgbClr val="007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EFC7A4-77BB-6C46-9EE3-6304C7C5D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876" y="2074933"/>
            <a:ext cx="4256312" cy="11254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8346C7-4F88-4343-AA00-D6D62A066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39" y="2074932"/>
            <a:ext cx="4501868" cy="11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59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( )</a:t>
            </a:r>
            <a:endParaRPr kumimoji="1" lang="zh-TW" altLang="en-US" sz="4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583621" y="288923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5285131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5822638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6411853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695596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756162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4717147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535318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5896884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641463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7031119" y="297239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7561314" y="297239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4480662" y="2325110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range(0, 12, 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4580883" y="4466343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4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10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3612633" y="550631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8679658" y="2094277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5586528" y="5506316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8946997" y="1278462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3507487" y="5420518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4565925" y="6420058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4710961" y="3666364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0        1       2       3       4        5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       -5     -4      -3      -2 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0070E2-858E-B44A-B8FA-AE44E6DCB1DA}"/>
              </a:ext>
            </a:extLst>
          </p:cNvPr>
          <p:cNvSpPr/>
          <p:nvPr/>
        </p:nvSpPr>
        <p:spPr>
          <a:xfrm>
            <a:off x="4483295" y="1918172"/>
            <a:ext cx="363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range(start, stop[, step])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66A0FC-E2C6-7947-8557-A0A9FF747D1D}"/>
              </a:ext>
            </a:extLst>
          </p:cNvPr>
          <p:cNvSpPr/>
          <p:nvPr/>
        </p:nvSpPr>
        <p:spPr>
          <a:xfrm>
            <a:off x="702504" y="2883529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1895C93-2873-6346-BF13-1A49C16D6271}"/>
              </a:ext>
            </a:extLst>
          </p:cNvPr>
          <p:cNvCxnSpPr>
            <a:cxnSpLocks/>
          </p:cNvCxnSpPr>
          <p:nvPr/>
        </p:nvCxnSpPr>
        <p:spPr>
          <a:xfrm>
            <a:off x="1404014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99604D09-B2C5-E642-9E8E-001DB8B1690D}"/>
              </a:ext>
            </a:extLst>
          </p:cNvPr>
          <p:cNvCxnSpPr>
            <a:cxnSpLocks/>
          </p:cNvCxnSpPr>
          <p:nvPr/>
        </p:nvCxnSpPr>
        <p:spPr>
          <a:xfrm>
            <a:off x="1941521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BF413C1-4614-A44F-90D8-5E1A7ECDC326}"/>
              </a:ext>
            </a:extLst>
          </p:cNvPr>
          <p:cNvCxnSpPr>
            <a:cxnSpLocks/>
          </p:cNvCxnSpPr>
          <p:nvPr/>
        </p:nvCxnSpPr>
        <p:spPr>
          <a:xfrm>
            <a:off x="2530736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710CB685-35F7-7E4E-AD16-4432C3A77C8A}"/>
              </a:ext>
            </a:extLst>
          </p:cNvPr>
          <p:cNvCxnSpPr>
            <a:cxnSpLocks/>
          </p:cNvCxnSpPr>
          <p:nvPr/>
        </p:nvCxnSpPr>
        <p:spPr>
          <a:xfrm>
            <a:off x="307484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1F44F8A4-EE94-344D-B6C4-4F394D2AB21A}"/>
              </a:ext>
            </a:extLst>
          </p:cNvPr>
          <p:cNvCxnSpPr>
            <a:cxnSpLocks/>
          </p:cNvCxnSpPr>
          <p:nvPr/>
        </p:nvCxnSpPr>
        <p:spPr>
          <a:xfrm>
            <a:off x="368050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6A54035-B058-6A4D-B6A0-C4D210A6C6F5}"/>
              </a:ext>
            </a:extLst>
          </p:cNvPr>
          <p:cNvSpPr txBox="1"/>
          <p:nvPr/>
        </p:nvSpPr>
        <p:spPr>
          <a:xfrm>
            <a:off x="836030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E21F73-4937-6149-B2D5-5AA80CE158F2}"/>
              </a:ext>
            </a:extLst>
          </p:cNvPr>
          <p:cNvSpPr txBox="1"/>
          <p:nvPr/>
        </p:nvSpPr>
        <p:spPr>
          <a:xfrm>
            <a:off x="1414194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623C7B6-FACD-FB43-B4B5-9610915481F4}"/>
              </a:ext>
            </a:extLst>
          </p:cNvPr>
          <p:cNvSpPr txBox="1"/>
          <p:nvPr/>
        </p:nvSpPr>
        <p:spPr>
          <a:xfrm>
            <a:off x="2015767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3B631AB-692B-724A-BC34-43A17260E6D3}"/>
              </a:ext>
            </a:extLst>
          </p:cNvPr>
          <p:cNvSpPr txBox="1"/>
          <p:nvPr/>
        </p:nvSpPr>
        <p:spPr>
          <a:xfrm>
            <a:off x="2602969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8A42900-3DF4-024C-A06C-2CCFA39E8718}"/>
              </a:ext>
            </a:extLst>
          </p:cNvPr>
          <p:cNvSpPr txBox="1"/>
          <p:nvPr/>
        </p:nvSpPr>
        <p:spPr>
          <a:xfrm>
            <a:off x="315000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4A56EF45-E930-9840-828D-D6C8CBCCAD0E}"/>
              </a:ext>
            </a:extLst>
          </p:cNvPr>
          <p:cNvSpPr txBox="1"/>
          <p:nvPr/>
        </p:nvSpPr>
        <p:spPr>
          <a:xfrm>
            <a:off x="378437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91BDC62-79BB-D942-8886-CA83F3BE8B40}"/>
              </a:ext>
            </a:extLst>
          </p:cNvPr>
          <p:cNvSpPr/>
          <p:nvPr/>
        </p:nvSpPr>
        <p:spPr>
          <a:xfrm>
            <a:off x="391201" y="2328846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range(6)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8412628-460C-124C-8477-D5F65E78F77C}"/>
              </a:ext>
            </a:extLst>
          </p:cNvPr>
          <p:cNvSpPr/>
          <p:nvPr/>
        </p:nvSpPr>
        <p:spPr>
          <a:xfrm>
            <a:off x="393834" y="4498748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2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5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9779F69-2149-0F40-8931-1271DFC83FCA}"/>
              </a:ext>
            </a:extLst>
          </p:cNvPr>
          <p:cNvSpPr txBox="1"/>
          <p:nvPr/>
        </p:nvSpPr>
        <p:spPr>
          <a:xfrm>
            <a:off x="47838" y="3660661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0        1 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-4      -3      -2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0C4C0D5-5FB3-274B-B253-4A05B2217C5A}"/>
              </a:ext>
            </a:extLst>
          </p:cNvPr>
          <p:cNvSpPr/>
          <p:nvPr/>
        </p:nvSpPr>
        <p:spPr>
          <a:xfrm>
            <a:off x="393834" y="1923543"/>
            <a:ext cx="1978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range(stop)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F142F3-BC21-E14E-B059-66EFE6FF7D4F}"/>
              </a:ext>
            </a:extLst>
          </p:cNvPr>
          <p:cNvSpPr/>
          <p:nvPr/>
        </p:nvSpPr>
        <p:spPr>
          <a:xfrm>
            <a:off x="8399289" y="3670607"/>
            <a:ext cx="3638899" cy="2482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7D637C68-1684-FA45-852D-A651B73C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29" y="1088747"/>
            <a:ext cx="2527300" cy="78740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9065667-FC09-124D-B897-6E05DE615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08DCB1EC-D01A-084B-9C3F-F899C468049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5548C2-729E-A044-B08E-BA17F07F5B17}"/>
              </a:ext>
            </a:extLst>
          </p:cNvPr>
          <p:cNvSpPr/>
          <p:nvPr/>
        </p:nvSpPr>
        <p:spPr>
          <a:xfrm>
            <a:off x="8516062" y="3757843"/>
            <a:ext cx="35601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produce 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integers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instead generates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integers one by one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needed. This saves computer memory and can speed up programs. </a:t>
            </a:r>
          </a:p>
        </p:txBody>
      </p:sp>
    </p:spTree>
    <p:extLst>
      <p:ext uri="{BB962C8B-B14F-4D97-AF65-F5344CB8AC3E}">
        <p14:creationId xmlns:p14="http://schemas.microsoft.com/office/powerpoint/2010/main" val="297908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7" grpId="0" animBg="1"/>
      <p:bldP spid="81" grpId="0" animBg="1"/>
      <p:bldP spid="82" grpId="0"/>
      <p:bldP spid="84" grpId="0"/>
      <p:bldP spid="2" grpId="0"/>
      <p:bldP spid="53" grpId="0" animBg="1"/>
      <p:bldP spid="61" grpId="0"/>
      <p:bldP spid="62" grpId="0"/>
      <p:bldP spid="68" grpId="0"/>
      <p:bldP spid="69" grpId="0"/>
      <p:bldP spid="70" grpId="0"/>
      <p:bldP spid="71" grpId="0"/>
      <p:bldP spid="76" grpId="0"/>
      <p:bldP spid="78" grpId="0"/>
      <p:bldP spid="83" grpId="0"/>
      <p:bldP spid="85" grpId="0"/>
      <p:bldP spid="88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2765E5C-F0F5-644E-831F-2E34AAAD6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6366"/>
              </p:ext>
            </p:extLst>
          </p:nvPr>
        </p:nvGraphicFramePr>
        <p:xfrm>
          <a:off x="582514" y="1247012"/>
          <a:ext cx="11026971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74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624741">
                  <a:extLst>
                    <a:ext uri="{9D8B030D-6E8A-4147-A177-3AD203B41FA5}">
                      <a16:colId xmlns:a16="http://schemas.microsoft.com/office/drawing/2014/main" val="625918825"/>
                    </a:ext>
                  </a:extLst>
                </a:gridCol>
                <a:gridCol w="2504956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72533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"NTHUCHE"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'NTHUCHE'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168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{ }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F32B51-2C44-7941-B8C6-8F8B4A8522FA}"/>
              </a:ext>
            </a:extLst>
          </p:cNvPr>
          <p:cNvSpPr/>
          <p:nvPr/>
        </p:nvSpPr>
        <p:spPr>
          <a:xfrm>
            <a:off x="4587187" y="3540836"/>
            <a:ext cx="3042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'b’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8EF7D3-6530-C54B-882E-B18A55101A8B}"/>
              </a:ext>
            </a:extLst>
          </p:cNvPr>
          <p:cNvSpPr/>
          <p:nvPr/>
        </p:nvSpPr>
        <p:spPr>
          <a:xfrm>
            <a:off x="386221" y="2188447"/>
            <a:ext cx="3363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F84319-D6C3-4140-9017-1B7D36B491A3}"/>
              </a:ext>
            </a:extLst>
          </p:cNvPr>
          <p:cNvSpPr/>
          <p:nvPr/>
        </p:nvSpPr>
        <p:spPr>
          <a:xfrm>
            <a:off x="1335883" y="3243308"/>
            <a:ext cx="2238819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C0006AA-B288-2442-B87E-12184A6D4977}"/>
              </a:ext>
            </a:extLst>
          </p:cNvPr>
          <p:cNvCxnSpPr>
            <a:cxnSpLocks/>
          </p:cNvCxnSpPr>
          <p:nvPr/>
        </p:nvCxnSpPr>
        <p:spPr>
          <a:xfrm>
            <a:off x="1903867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F66808E-EF53-964C-9DA9-4539D21A4964}"/>
              </a:ext>
            </a:extLst>
          </p:cNvPr>
          <p:cNvCxnSpPr>
            <a:cxnSpLocks/>
          </p:cNvCxnSpPr>
          <p:nvPr/>
        </p:nvCxnSpPr>
        <p:spPr>
          <a:xfrm>
            <a:off x="2441374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9410A5-26DA-5544-902C-BD101F7962CC}"/>
              </a:ext>
            </a:extLst>
          </p:cNvPr>
          <p:cNvCxnSpPr>
            <a:cxnSpLocks/>
          </p:cNvCxnSpPr>
          <p:nvPr/>
        </p:nvCxnSpPr>
        <p:spPr>
          <a:xfrm>
            <a:off x="3030589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971409-71D0-3947-8683-ECAF81E44E1D}"/>
              </a:ext>
            </a:extLst>
          </p:cNvPr>
          <p:cNvSpPr txBox="1"/>
          <p:nvPr/>
        </p:nvSpPr>
        <p:spPr>
          <a:xfrm>
            <a:off x="1335883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4B6A41-EF63-0D44-9CE9-02E4DF7F5EB8}"/>
              </a:ext>
            </a:extLst>
          </p:cNvPr>
          <p:cNvSpPr txBox="1"/>
          <p:nvPr/>
        </p:nvSpPr>
        <p:spPr>
          <a:xfrm>
            <a:off x="1914047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AA353E-0FA8-9D49-B177-0D0BBE7FCA15}"/>
              </a:ext>
            </a:extLst>
          </p:cNvPr>
          <p:cNvSpPr txBox="1"/>
          <p:nvPr/>
        </p:nvSpPr>
        <p:spPr>
          <a:xfrm>
            <a:off x="2515620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E8F6C7-C01E-3744-85E2-390877CA5A74}"/>
              </a:ext>
            </a:extLst>
          </p:cNvPr>
          <p:cNvSpPr txBox="1"/>
          <p:nvPr/>
        </p:nvSpPr>
        <p:spPr>
          <a:xfrm>
            <a:off x="3033372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0D82CA-860C-3242-B62C-65EBB394517C}"/>
              </a:ext>
            </a:extLst>
          </p:cNvPr>
          <p:cNvSpPr/>
          <p:nvPr/>
        </p:nvSpPr>
        <p:spPr>
          <a:xfrm>
            <a:off x="1335883" y="4473125"/>
            <a:ext cx="224651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3A025DA-635A-454E-B1FB-FA6E2E1A4430}"/>
              </a:ext>
            </a:extLst>
          </p:cNvPr>
          <p:cNvCxnSpPr>
            <a:cxnSpLocks/>
          </p:cNvCxnSpPr>
          <p:nvPr/>
        </p:nvCxnSpPr>
        <p:spPr>
          <a:xfrm>
            <a:off x="1905043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1F21ECCC-AFB7-274A-BE83-6BA8F3929C65}"/>
              </a:ext>
            </a:extLst>
          </p:cNvPr>
          <p:cNvCxnSpPr>
            <a:cxnSpLocks/>
          </p:cNvCxnSpPr>
          <p:nvPr/>
        </p:nvCxnSpPr>
        <p:spPr>
          <a:xfrm>
            <a:off x="2454581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F7E326B-4760-8B44-AC8D-421BFB350947}"/>
              </a:ext>
            </a:extLst>
          </p:cNvPr>
          <p:cNvCxnSpPr>
            <a:cxnSpLocks/>
          </p:cNvCxnSpPr>
          <p:nvPr/>
        </p:nvCxnSpPr>
        <p:spPr>
          <a:xfrm>
            <a:off x="3055827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5B619A1-C349-E149-8AA7-DE98340BA62A}"/>
              </a:ext>
            </a:extLst>
          </p:cNvPr>
          <p:cNvSpPr txBox="1"/>
          <p:nvPr/>
        </p:nvSpPr>
        <p:spPr>
          <a:xfrm>
            <a:off x="1433313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177E4BD-3FBC-AC4D-979B-DBA3929B42DE}"/>
              </a:ext>
            </a:extLst>
          </p:cNvPr>
          <p:cNvSpPr txBox="1"/>
          <p:nvPr/>
        </p:nvSpPr>
        <p:spPr>
          <a:xfrm>
            <a:off x="2011477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F29780-6610-8D44-A46E-C6013D123C7D}"/>
              </a:ext>
            </a:extLst>
          </p:cNvPr>
          <p:cNvSpPr txBox="1"/>
          <p:nvPr/>
        </p:nvSpPr>
        <p:spPr>
          <a:xfrm>
            <a:off x="2576955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CEE9272-EF89-764A-9C8D-293F6116D4E5}"/>
              </a:ext>
            </a:extLst>
          </p:cNvPr>
          <p:cNvSpPr txBox="1"/>
          <p:nvPr/>
        </p:nvSpPr>
        <p:spPr>
          <a:xfrm>
            <a:off x="3118770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CD269601-E105-924C-9073-CB82D4DAA819}"/>
              </a:ext>
            </a:extLst>
          </p:cNvPr>
          <p:cNvCxnSpPr>
            <a:cxnSpLocks/>
          </p:cNvCxnSpPr>
          <p:nvPr/>
        </p:nvCxnSpPr>
        <p:spPr>
          <a:xfrm>
            <a:off x="1622252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7274DF40-676F-514B-9311-CA27397283D1}"/>
              </a:ext>
            </a:extLst>
          </p:cNvPr>
          <p:cNvCxnSpPr>
            <a:cxnSpLocks/>
          </p:cNvCxnSpPr>
          <p:nvPr/>
        </p:nvCxnSpPr>
        <p:spPr>
          <a:xfrm>
            <a:off x="2183726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DBC81B5E-EF7B-1445-974D-860E5B976EA1}"/>
              </a:ext>
            </a:extLst>
          </p:cNvPr>
          <p:cNvCxnSpPr>
            <a:cxnSpLocks/>
          </p:cNvCxnSpPr>
          <p:nvPr/>
        </p:nvCxnSpPr>
        <p:spPr>
          <a:xfrm>
            <a:off x="2769263" y="4043179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5BFA30F-2E68-8349-AF34-049EB4F2C0EE}"/>
              </a:ext>
            </a:extLst>
          </p:cNvPr>
          <p:cNvCxnSpPr>
            <a:cxnSpLocks/>
          </p:cNvCxnSpPr>
          <p:nvPr/>
        </p:nvCxnSpPr>
        <p:spPr>
          <a:xfrm>
            <a:off x="3330737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FCBC37C-83BF-2A47-90C9-A99844C6665A}"/>
              </a:ext>
            </a:extLst>
          </p:cNvPr>
          <p:cNvSpPr txBox="1"/>
          <p:nvPr/>
        </p:nvSpPr>
        <p:spPr>
          <a:xfrm>
            <a:off x="382769" y="3438168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54F57E4-C1C5-404E-9C68-312B80570B92}"/>
              </a:ext>
            </a:extLst>
          </p:cNvPr>
          <p:cNvSpPr txBox="1"/>
          <p:nvPr/>
        </p:nvSpPr>
        <p:spPr>
          <a:xfrm>
            <a:off x="382769" y="463583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C92D15EF-6BD5-9F45-8B66-73896712A15C}"/>
              </a:ext>
            </a:extLst>
          </p:cNvPr>
          <p:cNvSpPr/>
          <p:nvPr/>
        </p:nvSpPr>
        <p:spPr>
          <a:xfrm>
            <a:off x="386220" y="5403108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AA6E89-FD3A-7441-805D-69FE236F79C6}"/>
              </a:ext>
            </a:extLst>
          </p:cNvPr>
          <p:cNvSpPr/>
          <p:nvPr/>
        </p:nvSpPr>
        <p:spPr>
          <a:xfrm>
            <a:off x="186182" y="6246636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6CE2D58-AB8D-8641-8D98-F26BAD02ADB1}"/>
              </a:ext>
            </a:extLst>
          </p:cNvPr>
          <p:cNvSpPr/>
          <p:nvPr/>
        </p:nvSpPr>
        <p:spPr>
          <a:xfrm>
            <a:off x="4587187" y="2045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'bool'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2.2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5CF4652-716C-744B-8A70-3B1719199E7B}"/>
              </a:ext>
            </a:extLst>
          </p:cNvPr>
          <p:cNvSpPr/>
          <p:nvPr/>
        </p:nvSpPr>
        <p:spPr>
          <a:xfrm>
            <a:off x="4587187" y="26601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9B3CFA5-6373-B844-9590-138CE9F4C8F2}"/>
              </a:ext>
            </a:extLst>
          </p:cNvPr>
          <p:cNvSpPr/>
          <p:nvPr/>
        </p:nvSpPr>
        <p:spPr>
          <a:xfrm>
            <a:off x="4587187" y="1197794"/>
            <a:ext cx="3868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dictionary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of a type </a:t>
            </a:r>
          </a:p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A11C9794-FF5D-8F42-B054-40F933882676}"/>
              </a:ext>
            </a:extLst>
          </p:cNvPr>
          <p:cNvSpPr/>
          <p:nvPr/>
        </p:nvSpPr>
        <p:spPr>
          <a:xfrm>
            <a:off x="4587187" y="453008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E3B620F-786A-524B-B6FE-06C3339297E8}"/>
              </a:ext>
            </a:extLst>
          </p:cNvPr>
          <p:cNvSpPr/>
          <p:nvPr/>
        </p:nvSpPr>
        <p:spPr>
          <a:xfrm>
            <a:off x="4587187" y="5415639"/>
            <a:ext cx="321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355EAAD8-32C2-5641-98E4-70C29C90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57" y="1158037"/>
            <a:ext cx="1854200" cy="787400"/>
          </a:xfrm>
          <a:prstGeom prst="rect">
            <a:avLst/>
          </a:prstGeom>
        </p:spPr>
      </p:pic>
      <p:sp>
        <p:nvSpPr>
          <p:cNvPr id="81" name="圓角矩形 80">
            <a:extLst>
              <a:ext uri="{FF2B5EF4-FFF2-40B4-BE49-F238E27FC236}">
                <a16:creationId xmlns:a16="http://schemas.microsoft.com/office/drawing/2014/main" id="{9674B3A3-794E-9E42-9CAF-E7B34528D06B}"/>
              </a:ext>
            </a:extLst>
          </p:cNvPr>
          <p:cNvSpPr/>
          <p:nvPr/>
        </p:nvSpPr>
        <p:spPr>
          <a:xfrm>
            <a:off x="8941097" y="119342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90FA917-4567-374B-B275-80D2CECDAADB}"/>
              </a:ext>
            </a:extLst>
          </p:cNvPr>
          <p:cNvSpPr/>
          <p:nvPr/>
        </p:nvSpPr>
        <p:spPr>
          <a:xfrm>
            <a:off x="8941097" y="1972904"/>
            <a:ext cx="3250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F288E7A0-C21F-A241-8ACB-5C387A919D70}"/>
              </a:ext>
            </a:extLst>
          </p:cNvPr>
          <p:cNvSpPr/>
          <p:nvPr/>
        </p:nvSpPr>
        <p:spPr>
          <a:xfrm>
            <a:off x="8941098" y="454946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6D9E5D0-4178-594D-AA68-D16F25697E9E}"/>
              </a:ext>
            </a:extLst>
          </p:cNvPr>
          <p:cNvSpPr/>
          <p:nvPr/>
        </p:nvSpPr>
        <p:spPr>
          <a:xfrm>
            <a:off x="8941097" y="5435017"/>
            <a:ext cx="32896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/>
      <p:bldP spid="18" grpId="0"/>
      <p:bldP spid="19" grpId="0"/>
      <p:bldP spid="20" grpId="0"/>
      <p:bldP spid="48" grpId="0" animBg="1"/>
      <p:bldP spid="54" grpId="0"/>
      <p:bldP spid="55" grpId="0"/>
      <p:bldP spid="56" grpId="0"/>
      <p:bldP spid="57" grpId="0"/>
      <p:bldP spid="68" grpId="0"/>
      <p:bldP spid="69" grpId="0"/>
      <p:bldP spid="70" grpId="0" animBg="1"/>
      <p:bldP spid="71" grpId="0"/>
      <p:bldP spid="74" grpId="0"/>
      <p:bldP spid="75" grpId="0"/>
      <p:bldP spid="76" grpId="0"/>
      <p:bldP spid="77" grpId="0" animBg="1"/>
      <p:bldP spid="78" grpId="0"/>
      <p:bldP spid="81" grpId="0" animBg="1"/>
      <p:bldP spid="82" grpId="0"/>
      <p:bldP spid="83" grpId="0" animBg="1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Python Data Visualization Libraries</a:t>
            </a:r>
            <a:endParaRPr kumimoji="1" lang="zh-TW" altLang="en-US" sz="4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miro.medium.com/max/915/1*I24l8qISKeEADL41qPslDg.png">
            <a:extLst>
              <a:ext uri="{FF2B5EF4-FFF2-40B4-BE49-F238E27FC236}">
                <a16:creationId xmlns:a16="http://schemas.microsoft.com/office/drawing/2014/main" id="{4DCA408E-C7B0-4150-97FC-520D766F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1148428"/>
            <a:ext cx="87153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426/1*htBlGGboGhNM6JrzyxrTFg.png">
            <a:extLst>
              <a:ext uri="{FF2B5EF4-FFF2-40B4-BE49-F238E27FC236}">
                <a16:creationId xmlns:a16="http://schemas.microsoft.com/office/drawing/2014/main" id="{93354B86-F136-428F-A4E0-0CB32C29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96" y="2905124"/>
            <a:ext cx="1652734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miro.medium.com/max/820/1*esU3H-r0AYoClctUfEULUg.png">
            <a:extLst>
              <a:ext uri="{FF2B5EF4-FFF2-40B4-BE49-F238E27FC236}">
                <a16:creationId xmlns:a16="http://schemas.microsoft.com/office/drawing/2014/main" id="{553E4F95-A085-47F6-9CB2-E4EAD228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5003093"/>
            <a:ext cx="4019509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miro.medium.com/max/1003/1*JryqqlSGG4TeGQjKKOntVg.png">
            <a:extLst>
              <a:ext uri="{FF2B5EF4-FFF2-40B4-BE49-F238E27FC236}">
                <a16:creationId xmlns:a16="http://schemas.microsoft.com/office/drawing/2014/main" id="{3A696335-D72C-474B-9FAF-826D57F3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6" y="5177707"/>
            <a:ext cx="3213556" cy="12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born Networks">
            <a:extLst>
              <a:ext uri="{FF2B5EF4-FFF2-40B4-BE49-F238E27FC236}">
                <a16:creationId xmlns:a16="http://schemas.microsoft.com/office/drawing/2014/main" id="{6B0A5DD8-18A0-478C-915F-C96D5D70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384" y="3199857"/>
            <a:ext cx="43434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23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</a:t>
            </a:r>
            <a:r>
              <a:rPr kumimoji="1"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 Values</a:t>
            </a:r>
            <a:endParaRPr kumimoji="1" lang="zh-TW" altLang="en-US" sz="44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52653" y="1690124"/>
            <a:ext cx="172857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18A440E-785E-614A-B791-CBE633A791C7}"/>
              </a:ext>
            </a:extLst>
          </p:cNvPr>
          <p:cNvSpPr/>
          <p:nvPr/>
        </p:nvSpPr>
        <p:spPr>
          <a:xfrm>
            <a:off x="5894809" y="169012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9303E8CD-479F-8945-B3BE-E0E1E51C05F0}"/>
              </a:ext>
            </a:extLst>
          </p:cNvPr>
          <p:cNvSpPr/>
          <p:nvPr/>
        </p:nvSpPr>
        <p:spPr>
          <a:xfrm>
            <a:off x="352653" y="4357463"/>
            <a:ext cx="359104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and 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8945F0-2756-1B49-A68D-15FBB2B58B9C}"/>
              </a:ext>
            </a:extLst>
          </p:cNvPr>
          <p:cNvSpPr/>
          <p:nvPr/>
        </p:nvSpPr>
        <p:spPr>
          <a:xfrm>
            <a:off x="352653" y="5177637"/>
            <a:ext cx="11243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dict_items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([('a', 1), ('b', 2)])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D76C6-CAF5-C04B-B136-DFAC1F2427DF}"/>
              </a:ext>
            </a:extLst>
          </p:cNvPr>
          <p:cNvSpPr/>
          <p:nvPr/>
        </p:nvSpPr>
        <p:spPr>
          <a:xfrm>
            <a:off x="360000" y="952660"/>
            <a:ext cx="3849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= {'a':1,'b':2}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DB5044-6F53-5D41-8C05-9066CA061279}"/>
              </a:ext>
            </a:extLst>
          </p:cNvPr>
          <p:cNvSpPr/>
          <p:nvPr/>
        </p:nvSpPr>
        <p:spPr>
          <a:xfrm>
            <a:off x="352653" y="2493572"/>
            <a:ext cx="5118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.keys()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print(keys)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(['a', 'b'])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3C416D-DA1A-F543-92FE-54540C8AD4EB}"/>
              </a:ext>
            </a:extLst>
          </p:cNvPr>
          <p:cNvSpPr/>
          <p:nvPr/>
        </p:nvSpPr>
        <p:spPr>
          <a:xfrm>
            <a:off x="5894809" y="2493571"/>
            <a:ext cx="38314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print(values) # =&gt; [1</a:t>
            </a:r>
            <a:r>
              <a:rPr lang="en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2]</a:t>
            </a:r>
            <a:endParaRPr lang="en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28FDA6-ED45-654C-A1F8-288CC0E1E98D}"/>
              </a:ext>
            </a:extLst>
          </p:cNvPr>
          <p:cNvSpPr/>
          <p:nvPr/>
        </p:nvSpPr>
        <p:spPr>
          <a:xfrm>
            <a:off x="4172769" y="5962468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'dict_items'&gt;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815659-5317-FC45-8503-56864800030A}"/>
              </a:ext>
            </a:extLst>
          </p:cNvPr>
          <p:cNvSpPr/>
          <p:nvPr/>
        </p:nvSpPr>
        <p:spPr>
          <a:xfrm>
            <a:off x="8499402" y="3216043"/>
            <a:ext cx="1693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'list'&gt;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23ADF1-3E21-9948-B4C1-1763D3F84293}"/>
              </a:ext>
            </a:extLst>
          </p:cNvPr>
          <p:cNvSpPr/>
          <p:nvPr/>
        </p:nvSpPr>
        <p:spPr>
          <a:xfrm>
            <a:off x="2975166" y="3254928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'dict_keys'&gt;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A9CC8B-6462-604C-A9F6-EFCAE8757D6C}"/>
              </a:ext>
            </a:extLst>
          </p:cNvPr>
          <p:cNvSpPr/>
          <p:nvPr/>
        </p:nvSpPr>
        <p:spPr>
          <a:xfrm>
            <a:off x="1862140" y="6392113"/>
            <a:ext cx="7218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list of a given dictionary’s (key, value) tuple pair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2D0D2E-5645-3C40-8A66-FF281206A214}"/>
              </a:ext>
            </a:extLst>
          </p:cNvPr>
          <p:cNvSpPr/>
          <p:nvPr/>
        </p:nvSpPr>
        <p:spPr>
          <a:xfrm>
            <a:off x="1388909" y="3677708"/>
            <a:ext cx="5621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a list of all the keys in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4622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2" grpId="0" animBg="1"/>
      <p:bldP spid="46" grpId="0" animBg="1"/>
      <p:bldP spid="2" grpId="0"/>
      <p:bldP spid="4" grpId="0"/>
      <p:bldP spid="6" grpId="0"/>
      <p:bldP spid="7" grpId="0"/>
      <p:bldP spid="15" grpId="0"/>
      <p:bldP spid="16" grpId="0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Dict { }</a:t>
            </a:r>
            <a:endParaRPr kumimoji="1" lang="zh-TW" altLang="en-US" sz="4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E8EF363-2AC7-024B-9DDE-1C6EB228A78D}"/>
              </a:ext>
            </a:extLst>
          </p:cNvPr>
          <p:cNvSpPr/>
          <p:nvPr/>
        </p:nvSpPr>
        <p:spPr>
          <a:xfrm>
            <a:off x="132080" y="883015"/>
            <a:ext cx="11284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= {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:[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'Ping',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}}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D47078-2AA0-6D41-9A97-D22619E628A1}"/>
              </a:ext>
            </a:extLst>
          </p:cNvPr>
          <p:cNvSpPr/>
          <p:nvPr/>
        </p:nvSpPr>
        <p:spPr>
          <a:xfrm>
            <a:off x="1324622" y="1584365"/>
            <a:ext cx="9884291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ECBAC1F-28BE-1E40-9EB8-829B3DE8C2B2}"/>
              </a:ext>
            </a:extLst>
          </p:cNvPr>
          <p:cNvCxnSpPr>
            <a:cxnSpLocks/>
          </p:cNvCxnSpPr>
          <p:nvPr/>
        </p:nvCxnSpPr>
        <p:spPr>
          <a:xfrm>
            <a:off x="3207197" y="159715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66D15FD-EDCC-7649-8269-15DE3C15D974}"/>
              </a:ext>
            </a:extLst>
          </p:cNvPr>
          <p:cNvCxnSpPr>
            <a:cxnSpLocks/>
          </p:cNvCxnSpPr>
          <p:nvPr/>
        </p:nvCxnSpPr>
        <p:spPr>
          <a:xfrm>
            <a:off x="6799791" y="158436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7882B8-FFE1-5E4B-BA27-7EC67DF5AB44}"/>
              </a:ext>
            </a:extLst>
          </p:cNvPr>
          <p:cNvSpPr txBox="1"/>
          <p:nvPr/>
        </p:nvSpPr>
        <p:spPr>
          <a:xfrm>
            <a:off x="1348856" y="166753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3F1D7F-845B-5B4D-BDDA-AED8059ACB03}"/>
              </a:ext>
            </a:extLst>
          </p:cNvPr>
          <p:cNvSpPr txBox="1"/>
          <p:nvPr/>
        </p:nvSpPr>
        <p:spPr>
          <a:xfrm>
            <a:off x="4155170" y="1667531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DBA3DEE-912D-0D46-A566-0983B45C801F}"/>
              </a:ext>
            </a:extLst>
          </p:cNvPr>
          <p:cNvSpPr txBox="1"/>
          <p:nvPr/>
        </p:nvSpPr>
        <p:spPr>
          <a:xfrm>
            <a:off x="8331362" y="1667531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044E3A-B7D3-B948-8A8D-8F88DF9380AF}"/>
              </a:ext>
            </a:extLst>
          </p:cNvPr>
          <p:cNvSpPr/>
          <p:nvPr/>
        </p:nvSpPr>
        <p:spPr>
          <a:xfrm>
            <a:off x="1324622" y="2814182"/>
            <a:ext cx="988428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87B7A9DA-9F01-C841-9095-CDFBF74A43A2}"/>
              </a:ext>
            </a:extLst>
          </p:cNvPr>
          <p:cNvCxnSpPr>
            <a:cxnSpLocks/>
          </p:cNvCxnSpPr>
          <p:nvPr/>
        </p:nvCxnSpPr>
        <p:spPr>
          <a:xfrm>
            <a:off x="3187821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29FE322-1AF5-7C45-8A2E-92D1259F49E4}"/>
              </a:ext>
            </a:extLst>
          </p:cNvPr>
          <p:cNvCxnSpPr>
            <a:cxnSpLocks/>
          </p:cNvCxnSpPr>
          <p:nvPr/>
        </p:nvCxnSpPr>
        <p:spPr>
          <a:xfrm>
            <a:off x="6778855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7FBAB72-0228-4041-9139-B4F28E5A33D0}"/>
              </a:ext>
            </a:extLst>
          </p:cNvPr>
          <p:cNvSpPr txBox="1"/>
          <p:nvPr/>
        </p:nvSpPr>
        <p:spPr>
          <a:xfrm>
            <a:off x="1792655" y="2897348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endParaRPr kumimoji="1" lang="zh-TW" altLang="en-US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12FCB4E1-F4C7-C14D-A1E5-821C9ADAA6FE}"/>
              </a:ext>
            </a:extLst>
          </p:cNvPr>
          <p:cNvCxnSpPr>
            <a:cxnSpLocks/>
          </p:cNvCxnSpPr>
          <p:nvPr/>
        </p:nvCxnSpPr>
        <p:spPr>
          <a:xfrm>
            <a:off x="2251335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0429909-A8E4-7340-BB20-38ED87564424}"/>
              </a:ext>
            </a:extLst>
          </p:cNvPr>
          <p:cNvCxnSpPr>
            <a:cxnSpLocks/>
          </p:cNvCxnSpPr>
          <p:nvPr/>
        </p:nvCxnSpPr>
        <p:spPr>
          <a:xfrm>
            <a:off x="4907940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1C1D780C-3448-5541-97B4-7F4B185B1F28}"/>
              </a:ext>
            </a:extLst>
          </p:cNvPr>
          <p:cNvCxnSpPr>
            <a:cxnSpLocks/>
          </p:cNvCxnSpPr>
          <p:nvPr/>
        </p:nvCxnSpPr>
        <p:spPr>
          <a:xfrm>
            <a:off x="9181665" y="238423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EE0F1AD-DAC6-A348-922B-7C9AE555A65D}"/>
              </a:ext>
            </a:extLst>
          </p:cNvPr>
          <p:cNvSpPr txBox="1"/>
          <p:nvPr/>
        </p:nvSpPr>
        <p:spPr>
          <a:xfrm>
            <a:off x="289578" y="1706980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C1E0AFD-6A29-E644-ADB4-859597432569}"/>
              </a:ext>
            </a:extLst>
          </p:cNvPr>
          <p:cNvSpPr txBox="1"/>
          <p:nvPr/>
        </p:nvSpPr>
        <p:spPr>
          <a:xfrm>
            <a:off x="136476" y="2922902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365ADAA6-C603-2A44-8625-36D682D384AE}"/>
              </a:ext>
            </a:extLst>
          </p:cNvPr>
          <p:cNvCxnSpPr>
            <a:cxnSpLocks/>
          </p:cNvCxnSpPr>
          <p:nvPr/>
        </p:nvCxnSpPr>
        <p:spPr>
          <a:xfrm>
            <a:off x="4602737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1676E2FF-D799-6942-A370-93E1F1EA116F}"/>
              </a:ext>
            </a:extLst>
          </p:cNvPr>
          <p:cNvCxnSpPr>
            <a:cxnSpLocks/>
          </p:cNvCxnSpPr>
          <p:nvPr/>
        </p:nvCxnSpPr>
        <p:spPr>
          <a:xfrm>
            <a:off x="8107546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4F638B3B-C659-374E-A97F-3DAFD090F853}"/>
              </a:ext>
            </a:extLst>
          </p:cNvPr>
          <p:cNvSpPr/>
          <p:nvPr/>
        </p:nvSpPr>
        <p:spPr>
          <a:xfrm>
            <a:off x="2824649" y="4110896"/>
            <a:ext cx="327333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D4C6FF20-356B-874E-B990-300B55FD5E67}"/>
              </a:ext>
            </a:extLst>
          </p:cNvPr>
          <p:cNvCxnSpPr>
            <a:cxnSpLocks/>
          </p:cNvCxnSpPr>
          <p:nvPr/>
        </p:nvCxnSpPr>
        <p:spPr>
          <a:xfrm>
            <a:off x="4588160" y="41108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D4F676-ACAE-3341-834E-DE4788B8F610}"/>
              </a:ext>
            </a:extLst>
          </p:cNvPr>
          <p:cNvSpPr txBox="1"/>
          <p:nvPr/>
        </p:nvSpPr>
        <p:spPr>
          <a:xfrm>
            <a:off x="2998518" y="4194062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DBB19275-3E89-314B-9E5F-2175D65E61BC}"/>
              </a:ext>
            </a:extLst>
          </p:cNvPr>
          <p:cNvSpPr txBox="1"/>
          <p:nvPr/>
        </p:nvSpPr>
        <p:spPr>
          <a:xfrm>
            <a:off x="4714621" y="4194061"/>
            <a:ext cx="146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E9D2839-6E2D-CE43-B124-4F3A9C80FD91}"/>
              </a:ext>
            </a:extLst>
          </p:cNvPr>
          <p:cNvSpPr/>
          <p:nvPr/>
        </p:nvSpPr>
        <p:spPr>
          <a:xfrm>
            <a:off x="6778854" y="4098103"/>
            <a:ext cx="2399457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AFCDC8B5-285D-2E44-878C-DF2835C2418C}"/>
              </a:ext>
            </a:extLst>
          </p:cNvPr>
          <p:cNvCxnSpPr>
            <a:cxnSpLocks/>
          </p:cNvCxnSpPr>
          <p:nvPr/>
        </p:nvCxnSpPr>
        <p:spPr>
          <a:xfrm>
            <a:off x="8107546" y="409810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2401CFA-D58A-4648-B869-CB08DD7E75CE}"/>
              </a:ext>
            </a:extLst>
          </p:cNvPr>
          <p:cNvSpPr txBox="1"/>
          <p:nvPr/>
        </p:nvSpPr>
        <p:spPr>
          <a:xfrm>
            <a:off x="6806662" y="4181269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C1B395-6F8B-8946-8F21-B3E71025C08C}"/>
              </a:ext>
            </a:extLst>
          </p:cNvPr>
          <p:cNvSpPr txBox="1"/>
          <p:nvPr/>
        </p:nvSpPr>
        <p:spPr>
          <a:xfrm>
            <a:off x="8222433" y="4181268"/>
            <a:ext cx="88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09396CC-CA35-224F-B4F8-34F2264A211C}"/>
              </a:ext>
            </a:extLst>
          </p:cNvPr>
          <p:cNvSpPr txBox="1"/>
          <p:nvPr/>
        </p:nvSpPr>
        <p:spPr>
          <a:xfrm>
            <a:off x="8282430" y="4919229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6064615-6EC8-E342-BF7C-A8A8AA4666BB}"/>
              </a:ext>
            </a:extLst>
          </p:cNvPr>
          <p:cNvSpPr txBox="1"/>
          <p:nvPr/>
        </p:nvSpPr>
        <p:spPr>
          <a:xfrm>
            <a:off x="5147914" y="491923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8ECF24-31FC-D241-8BAD-7FEE020C6214}"/>
              </a:ext>
            </a:extLst>
          </p:cNvPr>
          <p:cNvSpPr/>
          <p:nvPr/>
        </p:nvSpPr>
        <p:spPr>
          <a:xfrm>
            <a:off x="63039" y="4212045"/>
            <a:ext cx="27013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BCD794-4D40-BA4D-BFD2-944CBB948E46}"/>
              </a:ext>
            </a:extLst>
          </p:cNvPr>
          <p:cNvSpPr/>
          <p:nvPr/>
        </p:nvSpPr>
        <p:spPr>
          <a:xfrm>
            <a:off x="9199289" y="4212045"/>
            <a:ext cx="3020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CCC409-C525-CF43-B84E-87A59E9D38D7}"/>
              </a:ext>
            </a:extLst>
          </p:cNvPr>
          <p:cNvSpPr/>
          <p:nvPr/>
        </p:nvSpPr>
        <p:spPr>
          <a:xfrm>
            <a:off x="132080" y="5617540"/>
            <a:ext cx="4051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E7D270-F06F-CA41-9648-6ED406441A1F}"/>
              </a:ext>
            </a:extLst>
          </p:cNvPr>
          <p:cNvSpPr/>
          <p:nvPr/>
        </p:nvSpPr>
        <p:spPr>
          <a:xfrm>
            <a:off x="126832" y="6391602"/>
            <a:ext cx="4475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'parent’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FBC777-5EB9-3543-B440-3FC7241BE759}"/>
              </a:ext>
            </a:extLst>
          </p:cNvPr>
          <p:cNvSpPr/>
          <p:nvPr/>
        </p:nvSpPr>
        <p:spPr>
          <a:xfrm>
            <a:off x="5807679" y="5999665"/>
            <a:ext cx="4969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9DD039-FBD9-3041-9853-16EE40A324B7}"/>
              </a:ext>
            </a:extLst>
          </p:cNvPr>
          <p:cNvSpPr/>
          <p:nvPr/>
        </p:nvSpPr>
        <p:spPr>
          <a:xfrm>
            <a:off x="2341862" y="4919230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index: 0</a:t>
            </a:r>
            <a:endParaRPr lang="zh-TW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4FA1F6-F7EC-9247-9351-91D7544FEEE6}"/>
              </a:ext>
            </a:extLst>
          </p:cNvPr>
          <p:cNvSpPr/>
          <p:nvPr/>
        </p:nvSpPr>
        <p:spPr>
          <a:xfrm>
            <a:off x="6249512" y="4919228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7B38E3-2803-2C46-A6BF-A47DD581FD02}"/>
              </a:ext>
            </a:extLst>
          </p:cNvPr>
          <p:cNvSpPr/>
          <p:nvPr/>
        </p:nvSpPr>
        <p:spPr>
          <a:xfrm>
            <a:off x="126832" y="6004571"/>
            <a:ext cx="5410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CA9B69-9E1B-D54B-8154-6635288F888E}"/>
              </a:ext>
            </a:extLst>
          </p:cNvPr>
          <p:cNvSpPr/>
          <p:nvPr/>
        </p:nvSpPr>
        <p:spPr>
          <a:xfrm>
            <a:off x="5807679" y="5580223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" altLang="zh-TW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19999A-7126-C448-A277-A460D9F257D1}"/>
              </a:ext>
            </a:extLst>
          </p:cNvPr>
          <p:cNvSpPr/>
          <p:nvPr/>
        </p:nvSpPr>
        <p:spPr>
          <a:xfrm>
            <a:off x="3377488" y="2917663"/>
            <a:ext cx="2954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881A7E-8F81-DE43-A39C-EA763ECA8896}"/>
              </a:ext>
            </a:extLst>
          </p:cNvPr>
          <p:cNvSpPr/>
          <p:nvPr/>
        </p:nvSpPr>
        <p:spPr>
          <a:xfrm>
            <a:off x="6888007" y="2890951"/>
            <a:ext cx="4423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4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39" grpId="1"/>
      <p:bldP spid="40" grpId="0"/>
      <p:bldP spid="42" grpId="0" animBg="1"/>
      <p:bldP spid="46" grpId="0"/>
      <p:bldP spid="63" grpId="0"/>
      <p:bldP spid="64" grpId="0"/>
      <p:bldP spid="74" grpId="0" animBg="1"/>
      <p:bldP spid="77" grpId="0"/>
      <p:bldP spid="78" grpId="0"/>
      <p:bldP spid="79" grpId="0" animBg="1"/>
      <p:bldP spid="81" grpId="0"/>
      <p:bldP spid="82" grpId="0"/>
      <p:bldP spid="83" grpId="0"/>
      <p:bldP spid="84" grpId="0"/>
      <p:bldP spid="16" grpId="0"/>
      <p:bldP spid="21" grpId="0"/>
      <p:bldP spid="2" grpId="0"/>
      <p:bldP spid="3" grpId="0"/>
      <p:bldP spid="4" grpId="0"/>
      <p:bldP spid="6" grpId="0"/>
      <p:bldP spid="7" grpId="0"/>
      <p:bldP spid="47" grpId="0"/>
      <p:bldP spid="4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C64424-2804-2A48-8FAF-88C074CE2E77}"/>
              </a:ext>
            </a:extLst>
          </p:cNvPr>
          <p:cNvSpPr/>
          <p:nvPr/>
        </p:nvSpPr>
        <p:spPr>
          <a:xfrm>
            <a:off x="224883" y="1978072"/>
            <a:ext cx="61650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{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.update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641185B-B499-0E46-A09A-7FE437DD7FE4}"/>
              </a:ext>
            </a:extLst>
          </p:cNvPr>
          <p:cNvSpPr/>
          <p:nvPr/>
        </p:nvSpPr>
        <p:spPr>
          <a:xfrm>
            <a:off x="6723655" y="1978071"/>
            <a:ext cx="4771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'zero':0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'one':1}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a.clear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print(a)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endParaRPr lang="zh-TW" alt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65D07C8-6AAF-C740-B914-638E12D9AC5B}"/>
              </a:ext>
            </a:extLst>
          </p:cNvPr>
          <p:cNvSpPr/>
          <p:nvPr/>
        </p:nvSpPr>
        <p:spPr>
          <a:xfrm>
            <a:off x="6723655" y="1393296"/>
            <a:ext cx="2328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EB9ECCD-32F7-D946-A6A2-0A1065FAB9F5}"/>
              </a:ext>
            </a:extLst>
          </p:cNvPr>
          <p:cNvSpPr/>
          <p:nvPr/>
        </p:nvSpPr>
        <p:spPr>
          <a:xfrm>
            <a:off x="224882" y="1393297"/>
            <a:ext cx="2328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2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BC3C96-B9FB-DB46-8AA5-08FF5BD3C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DE48DDD-A27B-C34F-86A0-8922DA0A21E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6C6B17-2534-064F-B0AC-66F204BC9623}"/>
              </a:ext>
            </a:extLst>
          </p:cNvPr>
          <p:cNvSpPr/>
          <p:nvPr/>
        </p:nvSpPr>
        <p:spPr>
          <a:xfrm>
            <a:off x="0" y="961071"/>
            <a:ext cx="4953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1, 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= (10, 20)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t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y, x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5E19A6-3544-5E46-8B4F-D7A3D55672A8}"/>
              </a:ext>
            </a:extLst>
          </p:cNvPr>
          <p:cNvSpPr/>
          <p:nvPr/>
        </p:nvSpPr>
        <p:spPr>
          <a:xfrm>
            <a:off x="4680858" y="4194837"/>
            <a:ext cx="751114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{'x':{'x0':0,'x1':1}, 'y':{'y0':0,'y1':1}}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a['x']['x0']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a['y']['y1'] = 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3D2F-2E0D-0142-B0C0-6BA4D6E49B14}"/>
              </a:ext>
            </a:extLst>
          </p:cNvPr>
          <p:cNvSpPr/>
          <p:nvPr/>
        </p:nvSpPr>
        <p:spPr>
          <a:xfrm>
            <a:off x="5279572" y="961071"/>
            <a:ext cx="62375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{'zero':0}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a['one'] =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0,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a['zero']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2,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7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5AD942-0DB6-DC43-8D70-8A650F5BDF5E}"/>
              </a:ext>
            </a:extLst>
          </p:cNvPr>
          <p:cNvSpPr/>
          <p:nvPr/>
        </p:nvSpPr>
        <p:spPr>
          <a:xfrm>
            <a:off x="396195" y="1407021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1</a:t>
            </a:r>
            <a:endParaRPr lang="en-US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7C3CDCD-8E2A-2E47-BB46-8B1E83CB96BE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957729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AC60409-0F0B-B74D-8220-FF1BEB03D1E3}"/>
              </a:ext>
            </a:extLst>
          </p:cNvPr>
          <p:cNvGraphicFramePr>
            <a:graphicFrameLocks noGrp="1"/>
          </p:cNvGraphicFramePr>
          <p:nvPr/>
        </p:nvGraphicFramePr>
        <p:xfrm>
          <a:off x="3001871" y="1328569"/>
          <a:ext cx="24664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428">
                  <a:extLst>
                    <a:ext uri="{9D8B030D-6E8A-4147-A177-3AD203B41FA5}">
                      <a16:colId xmlns:a16="http://schemas.microsoft.com/office/drawing/2014/main" val="296668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Name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2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540236"/>
                  </a:ext>
                </a:extLst>
              </a:tr>
            </a:tbl>
          </a:graphicData>
        </a:graphic>
      </p:graphicFrame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44990B1-6E84-684D-808C-13B758FCBB58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468299" y="1699409"/>
            <a:ext cx="18585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F485B00-4D6B-4643-B71C-64F603632893}"/>
              </a:ext>
            </a:extLst>
          </p:cNvPr>
          <p:cNvSpPr/>
          <p:nvPr/>
        </p:nvSpPr>
        <p:spPr>
          <a:xfrm>
            <a:off x="396195" y="3975316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2</a:t>
            </a:r>
            <a:endParaRPr lang="en-US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4D0A883-9A3A-3543-8DE1-729FD806B375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5158591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FED1DCA4-1132-5848-A7F0-CE69925B7965}"/>
              </a:ext>
            </a:extLst>
          </p:cNvPr>
          <p:cNvGraphicFramePr>
            <a:graphicFrameLocks noGrp="1"/>
          </p:cNvGraphicFramePr>
          <p:nvPr/>
        </p:nvGraphicFramePr>
        <p:xfrm>
          <a:off x="3001871" y="3896864"/>
          <a:ext cx="24664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428">
                  <a:extLst>
                    <a:ext uri="{9D8B030D-6E8A-4147-A177-3AD203B41FA5}">
                      <a16:colId xmlns:a16="http://schemas.microsoft.com/office/drawing/2014/main" val="296668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Name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2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540236"/>
                  </a:ext>
                </a:extLst>
              </a:tr>
            </a:tbl>
          </a:graphicData>
        </a:graphic>
      </p:graphicFrame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DAF44C-62D2-F243-8C36-C2BB784B722B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5468299" y="4267704"/>
            <a:ext cx="1858536" cy="1632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1956A8F-816F-1D48-99EA-E591F6FA9DD5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3526024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79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0DBBC8-4363-40C7-856B-7FF6FCF74A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Package</a:t>
            </a:r>
            <a:endParaRPr kumimoji="1" lang="zh-TW" altLang="en-US" sz="4400" dirty="0"/>
          </a:p>
        </p:txBody>
      </p:sp>
      <p:pic>
        <p:nvPicPr>
          <p:cNvPr id="1026" name="Picture 2" descr="File:Pygame logo.gif">
            <a:extLst>
              <a:ext uri="{FF2B5EF4-FFF2-40B4-BE49-F238E27FC236}">
                <a16:creationId xmlns:a16="http://schemas.microsoft.com/office/drawing/2014/main" id="{94E400DF-C959-408C-A148-4D9FAC3F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64" y="854233"/>
            <a:ext cx="2633991" cy="7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ive.staticflickr.com/3595/3475465970_7044242629.jpg">
            <a:extLst>
              <a:ext uri="{FF2B5EF4-FFF2-40B4-BE49-F238E27FC236}">
                <a16:creationId xmlns:a16="http://schemas.microsoft.com/office/drawing/2014/main" id="{2D88E893-F5E0-4A80-A209-05AEED93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67" y="2933888"/>
            <a:ext cx="2171542" cy="99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英文自然語言處理的經典工具: NLTK - Clay-Technology World">
            <a:extLst>
              <a:ext uri="{FF2B5EF4-FFF2-40B4-BE49-F238E27FC236}">
                <a16:creationId xmlns:a16="http://schemas.microsoft.com/office/drawing/2014/main" id="{932A77E7-CC82-4FC7-933C-F06120A9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14" y="4536612"/>
            <a:ext cx="1537767" cy="16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Tkinter Introduction | Python Tricks">
            <a:extLst>
              <a:ext uri="{FF2B5EF4-FFF2-40B4-BE49-F238E27FC236}">
                <a16:creationId xmlns:a16="http://schemas.microsoft.com/office/drawing/2014/main" id="{5011EACC-4F53-4C7D-AD66-69A1D599A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16044" r="15091" b="22674"/>
          <a:stretch/>
        </p:blipFill>
        <p:spPr bwMode="auto">
          <a:xfrm>
            <a:off x="970129" y="2458315"/>
            <a:ext cx="2830741" cy="19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C4B6B-0DA2-450E-BB04-FB4CFA814A79}"/>
              </a:ext>
            </a:extLst>
          </p:cNvPr>
          <p:cNvSpPr txBox="1"/>
          <p:nvPr/>
        </p:nvSpPr>
        <p:spPr>
          <a:xfrm>
            <a:off x="5168890" y="1766769"/>
            <a:ext cx="20377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Development</a:t>
            </a:r>
          </a:p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FEEEC2-D596-47B6-8D04-3A562592D689}"/>
              </a:ext>
            </a:extLst>
          </p:cNvPr>
          <p:cNvSpPr txBox="1"/>
          <p:nvPr/>
        </p:nvSpPr>
        <p:spPr>
          <a:xfrm>
            <a:off x="8453378" y="4061131"/>
            <a:ext cx="17243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FE1413-358B-4C31-A244-13CFCD81A912}"/>
              </a:ext>
            </a:extLst>
          </p:cNvPr>
          <p:cNvSpPr txBox="1"/>
          <p:nvPr/>
        </p:nvSpPr>
        <p:spPr>
          <a:xfrm>
            <a:off x="4642617" y="6173875"/>
            <a:ext cx="29033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FD2B84-B0A4-4A85-9DAD-C53F5218C6C8}"/>
              </a:ext>
            </a:extLst>
          </p:cNvPr>
          <p:cNvSpPr txBox="1"/>
          <p:nvPr/>
        </p:nvSpPr>
        <p:spPr>
          <a:xfrm>
            <a:off x="1151827" y="4675367"/>
            <a:ext cx="24673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7A04DF-D05B-413D-B287-45B0D342F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0467" y="2779790"/>
            <a:ext cx="2405084" cy="161989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1909FA-94BE-4190-9ABC-AB39A1BF41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89B6B8-9BFB-4C8C-86EC-6E3449ED826B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2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Best IDEs in 2020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05D04F-DDB9-D24F-A30D-CB1AEE1D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01" y="1147380"/>
            <a:ext cx="1579179" cy="15791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4FF44A-3CA5-CA4C-BBF1-6F5BCE0C8FE7}"/>
              </a:ext>
            </a:extLst>
          </p:cNvPr>
          <p:cNvSpPr txBox="1"/>
          <p:nvPr/>
        </p:nvSpPr>
        <p:spPr>
          <a:xfrm>
            <a:off x="8185644" y="2981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3AED79-05A6-424D-878D-09B255B4E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528" y="4058744"/>
            <a:ext cx="1678151" cy="16781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1869E5-583E-2047-B0F9-62606B8FC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035" y="1208362"/>
            <a:ext cx="1495095" cy="14950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1ABF25-A927-9943-8B71-43B18BCB47B3}"/>
              </a:ext>
            </a:extLst>
          </p:cNvPr>
          <p:cNvSpPr txBox="1"/>
          <p:nvPr/>
        </p:nvSpPr>
        <p:spPr>
          <a:xfrm>
            <a:off x="5361287" y="2981280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382A5C-01B2-604E-8925-84ECB8BC2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23" y1="27308" x2="36923" y2="27308"/>
                        <a14:foregroundMark x1="54615" y1="29231" x2="54615" y2="2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1880" y="3953275"/>
            <a:ext cx="1651000" cy="1651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D5357D-E7CB-6648-92E4-B86E24CFD9CB}"/>
              </a:ext>
            </a:extLst>
          </p:cNvPr>
          <p:cNvSpPr txBox="1"/>
          <p:nvPr/>
        </p:nvSpPr>
        <p:spPr>
          <a:xfrm>
            <a:off x="8358768" y="57190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DA3FC-B4C3-C74C-A8CC-52AE7FA886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241" y="1217506"/>
            <a:ext cx="1448764" cy="167815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D3B3CD-C8D2-D24A-969D-F0BD79E99A54}"/>
              </a:ext>
            </a:extLst>
          </p:cNvPr>
          <p:cNvSpPr txBox="1"/>
          <p:nvPr/>
        </p:nvSpPr>
        <p:spPr>
          <a:xfrm>
            <a:off x="1079565" y="298128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329B31F-7C95-9F4B-A7B8-5E20F689C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106" y="4000379"/>
            <a:ext cx="1587872" cy="158787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A96100B-33A5-074B-BFCE-C1199C09C2E1}"/>
              </a:ext>
            </a:extLst>
          </p:cNvPr>
          <p:cNvSpPr txBox="1"/>
          <p:nvPr/>
        </p:nvSpPr>
        <p:spPr>
          <a:xfrm>
            <a:off x="1019449" y="5738169"/>
            <a:ext cx="5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D5A50D3-D10A-6543-BFAA-6C6D7B0CA2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528" y="4085020"/>
            <a:ext cx="1625600" cy="16256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11F4ED-EB50-5C42-8847-56DEB788AC65}"/>
              </a:ext>
            </a:extLst>
          </p:cNvPr>
          <p:cNvSpPr txBox="1"/>
          <p:nvPr/>
        </p:nvSpPr>
        <p:spPr>
          <a:xfrm>
            <a:off x="5758922" y="573816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Thonny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230EC42-F7E5-3A4F-830B-07883FB36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868"/>
          <a:stretch/>
        </p:blipFill>
        <p:spPr>
          <a:xfrm>
            <a:off x="9978374" y="1147380"/>
            <a:ext cx="2068426" cy="167815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2F5294-5317-824F-A49F-587D2063EDAD}"/>
              </a:ext>
            </a:extLst>
          </p:cNvPr>
          <p:cNvSpPr txBox="1"/>
          <p:nvPr/>
        </p:nvSpPr>
        <p:spPr>
          <a:xfrm>
            <a:off x="10675105" y="297972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4082DF3-1EA4-B648-82AF-B9FC625F4F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4329" y="4580319"/>
            <a:ext cx="1689100" cy="635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239A4A-3FA6-A647-A4B6-AC6911E2D1DF}"/>
              </a:ext>
            </a:extLst>
          </p:cNvPr>
          <p:cNvSpPr txBox="1"/>
          <p:nvPr/>
        </p:nvSpPr>
        <p:spPr>
          <a:xfrm>
            <a:off x="10788847" y="571901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PyDev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009AD8-B3F1-C743-BE9D-F4627860E811}"/>
              </a:ext>
            </a:extLst>
          </p:cNvPr>
          <p:cNvSpPr txBox="1"/>
          <p:nvPr/>
        </p:nvSpPr>
        <p:spPr>
          <a:xfrm>
            <a:off x="3137627" y="5738169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5DF1CB-BB2A-0F45-A76B-5E95D11864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860" y="776790"/>
            <a:ext cx="2419331" cy="24193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BCA2F3-1204-1349-A0D3-0F547CAB6B1C}"/>
              </a:ext>
            </a:extLst>
          </p:cNvPr>
          <p:cNvSpPr/>
          <p:nvPr/>
        </p:nvSpPr>
        <p:spPr>
          <a:xfrm>
            <a:off x="2867144" y="2983907"/>
            <a:ext cx="212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Colaboratory</a:t>
            </a:r>
          </a:p>
        </p:txBody>
      </p:sp>
    </p:spTree>
    <p:extLst>
      <p:ext uri="{BB962C8B-B14F-4D97-AF65-F5344CB8AC3E}">
        <p14:creationId xmlns:p14="http://schemas.microsoft.com/office/powerpoint/2010/main" val="38376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Smartphone App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8" y="1043879"/>
            <a:ext cx="4615966" cy="34762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3" y="1050822"/>
            <a:ext cx="4761089" cy="38901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7" y="2960523"/>
            <a:ext cx="4652614" cy="38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37210</TotalTime>
  <Words>4753</Words>
  <Application>Microsoft Macintosh PowerPoint</Application>
  <PresentationFormat>寬螢幕</PresentationFormat>
  <Paragraphs>928</Paragraphs>
  <Slides>64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517</cp:revision>
  <dcterms:created xsi:type="dcterms:W3CDTF">2018-08-01T14:50:05Z</dcterms:created>
  <dcterms:modified xsi:type="dcterms:W3CDTF">2020-07-07T03:59:39Z</dcterms:modified>
</cp:coreProperties>
</file>